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360" r:id="rId2"/>
    <p:sldId id="353" r:id="rId3"/>
    <p:sldId id="354" r:id="rId4"/>
    <p:sldId id="355" r:id="rId5"/>
    <p:sldId id="361" r:id="rId6"/>
    <p:sldId id="362" r:id="rId7"/>
    <p:sldId id="363" r:id="rId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生命救贖的真義</a:t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南海古佛訓</a:t>
            </a:r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一、生命救贖要求道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二、求道後仍須修辦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三、不消業仍受輪迴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四、求道才能脫輪迴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五、修道是終身事業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六、求道後生命重生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生命救贖要求道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明師一指，有天命的救贖，天命的開赦。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明師一指，點開賢士們的生死門戶，靈性正門，讓賢士們知道，靈性是生從何来，死從何去，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明師一指點，可超生了死，地府抽丁，天榜掛號。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求道後仍須修辦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但是，賢士不要以此而自满，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求道求得明師一指，是可超生了死，但是後来的修行，就要看你們的功夫，就是了結歷劫的總帳，因果和業債要了消，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去除累世的宿習，氣禀，習性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，脾氣毛病，塵染，以及一切不良，不好的習慣，遠離諸惡業。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不消業仍受輪迴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因果業債會使賢士們，再流轉苦趣之中，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所以，賢士們求道之後，要去除宿習，還要了結歷劫的總帳，因果業債，若是求道之後，仗恃，自满於已得明師一指，卻是不去除累世的宿習，不了結歷劫的總帳，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如此因果業債未了消，脾氣毛病，習性，氣稟未改除，談何超生了死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，談何天朝母顏，仍舊還在六道輪廻中流轉。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求道才能脫輪迴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眾生迷昧不知修道，就是因為有缺點，缺少明師一指點，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因為明師一指，可以點破眾生累劫的迷昧，明師一指，有天命的救贖，天命的開赦。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所以求道之後，仍是要積極的修心養性，行功立德，了愿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，積極的弘道渡人，才是成佛還鄉之道。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修道是終身事業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所以，簡而言之，修道就是終身的事業，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要用一生去經營，才真正能夠開花結果，天道的修持，是涵蕴，得，與，修，的功夫，只要得道，修道，得之，修之，皆可超生了死，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賢士們既然是求道得来完全不費功夫，所以，修道一定要下真功夫。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求道後生命重生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而是心性的點滴功夫，求道就如同，頓悟一般，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明師一指契入實相無心，由玄關竅悟入般若實相，即是明心見性，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學道，行道，就是漸修，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如何說，求道之後，就是生命的蛻變，獲得重生，所以，求道之後，一定要脫胎換骨，改變氣質。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620752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4542</TotalTime>
  <Words>623</Words>
  <Application>Microsoft Office PowerPoint</Application>
  <PresentationFormat>如螢幕大小 (16:9)</PresentationFormat>
  <Paragraphs>36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生命救贖的真義 南海古佛訓 悟見講</vt:lpstr>
      <vt:lpstr>生命救贖要求道 悟見講</vt:lpstr>
      <vt:lpstr>求道後仍須修辦 悟見講</vt:lpstr>
      <vt:lpstr>不消業仍受輪迴 悟見講</vt:lpstr>
      <vt:lpstr>求道才能脫輪迴 悟見講</vt:lpstr>
      <vt:lpstr>修道是終身事業 悟見講</vt:lpstr>
      <vt:lpstr>求道後生命重生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772</cp:revision>
  <dcterms:created xsi:type="dcterms:W3CDTF">2014-02-15T05:50:45Z</dcterms:created>
  <dcterms:modified xsi:type="dcterms:W3CDTF">2022-07-04T02:05:26Z</dcterms:modified>
  <cp:contentStatus/>
</cp:coreProperties>
</file>