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3" r:id="rId3"/>
    <p:sldId id="354" r:id="rId4"/>
    <p:sldId id="355" r:id="rId5"/>
    <p:sldId id="361" r:id="rId6"/>
    <p:sldId id="362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現在修道太晚了</a:t>
            </a:r>
            <a:br>
              <a:rPr lang="en-US" altLang="zh-TW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一、天時已經很緊急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二、開啟你的智慧路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三、用大愛澤被蒼生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四、天人合一很殊勝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五、濟公永遠愛徒兒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天時已經很緊急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現在修道</a:t>
            </a:r>
            <a:r>
              <a:rPr lang="en-US" altLang="zh-TW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已經太晚了</a:t>
            </a:r>
            <a:r>
              <a:rPr lang="en-US" altLang="zh-TW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以前的聖賢仙佛，我們都看不到，現在時勢變了，你想要看到傳統的修道人，也不在了。</a:t>
            </a:r>
          </a:p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你們要體會天時已緊急，不是為師哄騙你們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，一個時勢在推動一股氣，如果一個地方，人們有怨氣，大家都貪心不足，這股邪氣，一旦沸騰，降災降劫，連好人也照樣收殺，所以你們要真正修道，才是根本，才能躲過劫難。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開啟你的智慧路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為善最樂，為師希望每個徒兒；都能夠體悟到人生真正的意義在哪裏？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人生意義；不在於你去追求高深的學問，去賺取多少金錢。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記得！有形有象，終究會毀滅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，唯有真正把你的內心靜下來，迴光返照，找到自己的良能，讓佛心照進自己的觀自在，當下才會更開悟，而開啟你的智慧明路。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用大愛澤被蒼生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來到紅塵這麼久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，就算你急著回去，也得把使命責任給了完，才能夠回去。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徒兒啊！別再盲目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，別再為了你的生活；而去追求名利無止息，學學為師，學學博愛的精神，學習大愛，澤被蒼生。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天人合一很殊勝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天人合一，是白陽普渡收圓的殊勝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，其實法會就是由神、由仙佛直接來對人講，神道設教，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釋迦牟尼佛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在世傳法的時候也是這樣的。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濟公永遠愛徒兒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縱然；是徒兒忘了我是誰，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縱然；是徒兒拋棄了這一切，但是，為師內心裏頭永遠都有徒兒啊！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為了徒兒，為師不怕千里迢迢的來，為師愛徒的心勝過一切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，雖然南屏山上獨自徘徊，雖然徒兒們還是依然的無知懵懂，可是為師會用心，會細心的灌溉你，希望你心裏頭那株道苗；能夠滋長起來。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7151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4503</TotalTime>
  <Words>498</Words>
  <Application>Microsoft Office PowerPoint</Application>
  <PresentationFormat>如螢幕大小 (16:9)</PresentationFormat>
  <Paragraphs>29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現在修道太晚了 濟公老師訓   悟見講</vt:lpstr>
      <vt:lpstr>天時已經很緊急 悟見講</vt:lpstr>
      <vt:lpstr>開啟你的智慧路 悟見講</vt:lpstr>
      <vt:lpstr>用大愛澤被蒼生 悟見講</vt:lpstr>
      <vt:lpstr>天人合一很殊勝 悟見講</vt:lpstr>
      <vt:lpstr>濟公永遠愛徒兒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760</cp:revision>
  <dcterms:created xsi:type="dcterms:W3CDTF">2014-02-15T05:50:45Z</dcterms:created>
  <dcterms:modified xsi:type="dcterms:W3CDTF">2022-06-30T01:05:35Z</dcterms:modified>
  <cp:contentStatus/>
</cp:coreProperties>
</file>