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00" r:id="rId2"/>
    <p:sldId id="301" r:id="rId3"/>
    <p:sldId id="302" r:id="rId4"/>
    <p:sldId id="303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73198-6FE9-424B-A940-70CE2F52EEB3}"/>
    <pc:docChg chg="custSel addSld modSld">
      <pc:chgData name="老兄 悟見" userId="d3c841b5715e98f1" providerId="LiveId" clId="{D9E73198-6FE9-424B-A940-70CE2F52EEB3}" dt="2022-02-13T04:22:52.668" v="54"/>
      <pc:docMkLst>
        <pc:docMk/>
      </pc:docMkLst>
      <pc:sldChg chg="modSp">
        <pc:chgData name="老兄 悟見" userId="d3c841b5715e98f1" providerId="LiveId" clId="{D9E73198-6FE9-424B-A940-70CE2F52EEB3}" dt="2022-02-13T04:20:02.285" v="20"/>
        <pc:sldMkLst>
          <pc:docMk/>
          <pc:sldMk cId="2498647851" sldId="300"/>
        </pc:sldMkLst>
        <pc:spChg chg="mod">
          <ac:chgData name="老兄 悟見" userId="d3c841b5715e98f1" providerId="LiveId" clId="{D9E73198-6FE9-424B-A940-70CE2F52EEB3}" dt="2022-02-13T04:20:02.285" v="20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20:39.164" v="25"/>
        <pc:sldMkLst>
          <pc:docMk/>
          <pc:sldMk cId="4049466754" sldId="301"/>
        </pc:sldMkLst>
        <pc:spChg chg="mod">
          <ac:chgData name="老兄 悟見" userId="d3c841b5715e98f1" providerId="LiveId" clId="{D9E73198-6FE9-424B-A940-70CE2F52EEB3}" dt="2022-02-13T04:20:39.164" v="25"/>
          <ac:spMkLst>
            <pc:docMk/>
            <pc:sldMk cId="4049466754" sldId="301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21:15.246" v="29"/>
        <pc:sldMkLst>
          <pc:docMk/>
          <pc:sldMk cId="4097561010" sldId="302"/>
        </pc:sldMkLst>
        <pc:spChg chg="mod">
          <ac:chgData name="老兄 悟見" userId="d3c841b5715e98f1" providerId="LiveId" clId="{D9E73198-6FE9-424B-A940-70CE2F52EEB3}" dt="2022-02-13T04:21:15.246" v="29"/>
          <ac:spMkLst>
            <pc:docMk/>
            <pc:sldMk cId="4097561010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22:52.668" v="54"/>
        <pc:sldMkLst>
          <pc:docMk/>
          <pc:sldMk cId="3608161559" sldId="303"/>
        </pc:sldMkLst>
        <pc:spChg chg="mod">
          <ac:chgData name="老兄 悟見" userId="d3c841b5715e98f1" providerId="LiveId" clId="{D9E73198-6FE9-424B-A940-70CE2F52EEB3}" dt="2022-02-13T04:22:52.668" v="54"/>
          <ac:spMkLst>
            <pc:docMk/>
            <pc:sldMk cId="3608161559" sldId="30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293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557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514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濟公聲喚徒兒醒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一、建德如偷行五常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要做善事，不要讓人知道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，要「建德如偷」，建德要建立在沒有人看到的地方。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烏鴉有義，馬有禮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，每一種動物都有一種理，一種德性，那人呢？從天而來帶了什麼下來？仁、義、禮、智、信是不是？你們都發揮出來了嗎？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濟公聲喚徒兒醒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二、低心下氣否專行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上天賦予你天命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靈明本性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，就要盡自己的責任去了愿。既學道就要注重綱常倫理，推夷安平天下。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一把徒來告，低心下氣否專行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，脾氣毛病是否從心除，莫要只圖表而改，堆積淤塞在心懷，怎將胸襟來開潤？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946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濟公聲喚徒兒醒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三、怎把人道來圓融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二把徒來勸，趾高氣揚惹人厭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，怎把人道來圓融，清夜捫自把心問，何堪稱為修道郎，如何正己又成人？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三把徒來喚，和和氣氣人歡喜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，萬事莫要斤斤計，推功攬過可做到，有為之心功難圓，道本自然行亦同。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56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濟公聲喚徒兒醒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四、問徒佛規否謹守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四把徒來問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，佛規否謹守？行住坐臥間，可有留心意？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以前言往行為師友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以忠信篤敬為修持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以作善降祥為受用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以樂天知命為歸依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以和氣迎人則乖泠滅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以正氣接物則妖邪消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以浩氣臨事則疑懼釋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以寧氣養身則夢寐恬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8161559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2940</TotalTime>
  <Words>387</Words>
  <Application>Microsoft Office PowerPoint</Application>
  <PresentationFormat>如螢幕大小 (16:9)</PresentationFormat>
  <Paragraphs>31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濟公聲喚徒兒醒 悟見講</vt:lpstr>
      <vt:lpstr>濟公聲喚徒兒醒 悟見講</vt:lpstr>
      <vt:lpstr>濟公聲喚徒兒醒 悟見講</vt:lpstr>
      <vt:lpstr>濟公聲喚徒兒醒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2022-02-13T04:22:57Z</dcterms:modified>
  <cp:contentStatus/>
</cp:coreProperties>
</file>