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300" r:id="rId2"/>
    <p:sldId id="301" r:id="rId3"/>
    <p:sldId id="304" r:id="rId4"/>
    <p:sldId id="303" r:id="rId5"/>
    <p:sldId id="302" r:id="rId6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49" autoAdjust="0"/>
    <p:restoredTop sz="92649" autoAdjust="0"/>
  </p:normalViewPr>
  <p:slideViewPr>
    <p:cSldViewPr>
      <p:cViewPr varScale="1">
        <p:scale>
          <a:sx n="79" d="100"/>
          <a:sy n="79" d="100"/>
        </p:scale>
        <p:origin x="10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老兄 悟見" userId="d3c841b5715e98f1" providerId="LiveId" clId="{C27A7FFB-5C75-4563-A495-8703922A8AD4}"/>
    <pc:docChg chg="custSel addSld modSld">
      <pc:chgData name="老兄 悟見" userId="d3c841b5715e98f1" providerId="LiveId" clId="{C27A7FFB-5C75-4563-A495-8703922A8AD4}" dt="2022-02-13T05:29:45.642" v="146" actId="20577"/>
      <pc:docMkLst>
        <pc:docMk/>
      </pc:docMkLst>
      <pc:sldChg chg="modSp">
        <pc:chgData name="老兄 悟見" userId="d3c841b5715e98f1" providerId="LiveId" clId="{C27A7FFB-5C75-4563-A495-8703922A8AD4}" dt="2022-02-13T05:16:11.433" v="46"/>
        <pc:sldMkLst>
          <pc:docMk/>
          <pc:sldMk cId="2498647851" sldId="300"/>
        </pc:sldMkLst>
        <pc:spChg chg="mod">
          <ac:chgData name="老兄 悟見" userId="d3c841b5715e98f1" providerId="LiveId" clId="{C27A7FFB-5C75-4563-A495-8703922A8AD4}" dt="2022-02-13T05:16:11.433" v="46"/>
          <ac:spMkLst>
            <pc:docMk/>
            <pc:sldMk cId="2498647851" sldId="300"/>
            <ac:spMk id="5" creationId="{00000000-0000-0000-0000-000000000000}"/>
          </ac:spMkLst>
        </pc:spChg>
      </pc:sldChg>
      <pc:sldChg chg="modSp">
        <pc:chgData name="老兄 悟見" userId="d3c841b5715e98f1" providerId="LiveId" clId="{C27A7FFB-5C75-4563-A495-8703922A8AD4}" dt="2022-02-13T05:17:19.255" v="70"/>
        <pc:sldMkLst>
          <pc:docMk/>
          <pc:sldMk cId="2629205010" sldId="301"/>
        </pc:sldMkLst>
        <pc:spChg chg="mod">
          <ac:chgData name="老兄 悟見" userId="d3c841b5715e98f1" providerId="LiveId" clId="{C27A7FFB-5C75-4563-A495-8703922A8AD4}" dt="2022-02-13T05:17:19.255" v="70"/>
          <ac:spMkLst>
            <pc:docMk/>
            <pc:sldMk cId="2629205010" sldId="301"/>
            <ac:spMk id="5" creationId="{00000000-0000-0000-0000-000000000000}"/>
          </ac:spMkLst>
        </pc:spChg>
      </pc:sldChg>
      <pc:sldChg chg="modSp add">
        <pc:chgData name="老兄 悟見" userId="d3c841b5715e98f1" providerId="LiveId" clId="{C27A7FFB-5C75-4563-A495-8703922A8AD4}" dt="2022-02-13T05:29:45.642" v="146" actId="20577"/>
        <pc:sldMkLst>
          <pc:docMk/>
          <pc:sldMk cId="1990232474" sldId="302"/>
        </pc:sldMkLst>
        <pc:spChg chg="mod">
          <ac:chgData name="老兄 悟見" userId="d3c841b5715e98f1" providerId="LiveId" clId="{C27A7FFB-5C75-4563-A495-8703922A8AD4}" dt="2022-02-13T05:29:45.642" v="146" actId="20577"/>
          <ac:spMkLst>
            <pc:docMk/>
            <pc:sldMk cId="1990232474" sldId="302"/>
            <ac:spMk id="5" creationId="{00000000-0000-0000-0000-000000000000}"/>
          </ac:spMkLst>
        </pc:spChg>
      </pc:sldChg>
      <pc:sldChg chg="modSp add">
        <pc:chgData name="老兄 悟見" userId="d3c841b5715e98f1" providerId="LiveId" clId="{C27A7FFB-5C75-4563-A495-8703922A8AD4}" dt="2022-02-13T05:19:14.734" v="113"/>
        <pc:sldMkLst>
          <pc:docMk/>
          <pc:sldMk cId="679025625" sldId="303"/>
        </pc:sldMkLst>
        <pc:spChg chg="mod">
          <ac:chgData name="老兄 悟見" userId="d3c841b5715e98f1" providerId="LiveId" clId="{C27A7FFB-5C75-4563-A495-8703922A8AD4}" dt="2022-02-13T05:19:14.734" v="113"/>
          <ac:spMkLst>
            <pc:docMk/>
            <pc:sldMk cId="679025625" sldId="303"/>
            <ac:spMk id="5" creationId="{00000000-0000-0000-0000-000000000000}"/>
          </ac:spMkLst>
        </pc:spChg>
      </pc:sldChg>
      <pc:sldChg chg="modSp add">
        <pc:chgData name="老兄 悟見" userId="d3c841b5715e98f1" providerId="LiveId" clId="{C27A7FFB-5C75-4563-A495-8703922A8AD4}" dt="2022-02-13T05:18:21.001" v="95"/>
        <pc:sldMkLst>
          <pc:docMk/>
          <pc:sldMk cId="1760578210" sldId="304"/>
        </pc:sldMkLst>
        <pc:spChg chg="mod">
          <ac:chgData name="老兄 悟見" userId="d3c841b5715e98f1" providerId="LiveId" clId="{C27A7FFB-5C75-4563-A495-8703922A8AD4}" dt="2022-02-13T05:18:21.001" v="95"/>
          <ac:spMkLst>
            <pc:docMk/>
            <pc:sldMk cId="1760578210" sldId="304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1322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19075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34497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72692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5986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2022/2/13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濟公老師過年訓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一、大年初一到初四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初一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聞道道恭禧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千載難逢此佳期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初二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求道許愿立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登堂入堂參妙理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初三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學道開智慧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精益求精當積極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初四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修道平安賀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茅塞頓開除執迷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98647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濟公老師過年訓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二、大年初五到初八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初五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講道展活力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自覺覺他至善及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初六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辦道添福氣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無為面對更契機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初七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行道事順利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消冤解孽少苦疾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初八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宏道祝如意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應時應運儒風襲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29205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濟公老師過年訓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三、年初九到十二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初九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修道幸福遞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開荒下種斬荊棘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初十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赴道道途闊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認理實修表真諦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樂道皆法喜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克己復禮歸真理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達道和氣致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修身齊家災殃息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605782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濟公老師過年訓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四、年十三到十五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十三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悟道樂天命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安身立命建功績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十四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成道團圓慶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光前裕後美名遺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十五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證道清洪享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萬八逍遙返無極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790256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68660"/>
            <a:ext cx="648072" cy="4824536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濟公老師過年訓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五、平心靜氣大吉利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濟公老師慈訓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每天平心靜氣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就是大吉大利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保持純善心地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自然萬事如意</a:t>
            </a:r>
          </a:p>
          <a:p>
            <a:pPr marL="36576" indent="0">
              <a:buNone/>
            </a:pPr>
            <a:r>
              <a:rPr lang="zh-TW" altLang="en-US" sz="360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為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眾出錢出力</a:t>
            </a:r>
          </a:p>
          <a:p>
            <a:pPr marL="36576" indent="0">
              <a:buNone/>
            </a:pP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佈施最有福氣</a:t>
            </a:r>
          </a:p>
          <a:p>
            <a:pPr marL="36576" indent="0">
              <a:buNone/>
            </a:pP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孝順多麼甜蜜</a:t>
            </a:r>
          </a:p>
          <a:p>
            <a:pPr marL="36576" indent="0">
              <a:buNone/>
            </a:pP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永遠快樂歡喜</a:t>
            </a:r>
          </a:p>
          <a:p>
            <a:endParaRPr lang="zh-TW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90232474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2952</TotalTime>
  <Words>290</Words>
  <Application>Microsoft Office PowerPoint</Application>
  <PresentationFormat>如螢幕大小 (16:9)</PresentationFormat>
  <Paragraphs>58</Paragraphs>
  <Slides>5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3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濟公老師過年訓 悟見講</vt:lpstr>
      <vt:lpstr>濟公老師過年訓 悟見講</vt:lpstr>
      <vt:lpstr>濟公老師過年訓 悟見講</vt:lpstr>
      <vt:lpstr>濟公老師過年訓 悟見講</vt:lpstr>
      <vt:lpstr>濟公老師過年訓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678</cp:revision>
  <dcterms:created xsi:type="dcterms:W3CDTF">2014-02-15T05:50:45Z</dcterms:created>
  <dcterms:modified xsi:type="dcterms:W3CDTF">2022-02-13T05:29:50Z</dcterms:modified>
  <cp:contentStatus/>
</cp:coreProperties>
</file>