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360" r:id="rId2"/>
    <p:sldId id="353" r:id="rId3"/>
    <p:sldId id="354" r:id="rId4"/>
    <p:sldId id="355" r:id="rId5"/>
    <p:sldId id="361" r:id="rId6"/>
    <p:sldId id="362" r:id="rId7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3421" autoAdjust="0"/>
  </p:normalViewPr>
  <p:slideViewPr>
    <p:cSldViewPr>
      <p:cViewPr varScale="1">
        <p:scale>
          <a:sx n="82" d="100"/>
          <a:sy n="82" d="100"/>
        </p:scale>
        <p:origin x="1060" y="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0106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BD5DA8-5BF3-4D80-8222-D9684A2E5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4209" y="195486"/>
            <a:ext cx="3732727" cy="1224136"/>
          </a:xfrm>
        </p:spPr>
        <p:txBody>
          <a:bodyPr>
            <a:normAutofit fontScale="90000"/>
          </a:bodyPr>
          <a:lstStyle/>
          <a:p>
            <a:r>
              <a:rPr lang="zh-TW" altLang="en-US" sz="40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毛病脾氣害人深</a:t>
            </a:r>
            <a:br>
              <a:rPr lang="en-US" altLang="zh-TW" sz="40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濟公老師訓</a:t>
            </a:r>
            <a:r>
              <a:rPr lang="zh-TW" altLang="en-US" sz="32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32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b="0" dirty="0">
              <a:solidFill>
                <a:schemeClr val="tx1"/>
              </a:solidFill>
            </a:endParaRPr>
          </a:p>
        </p:txBody>
      </p:sp>
      <p:pic>
        <p:nvPicPr>
          <p:cNvPr id="6" name="圖片版面配置區 5">
            <a:extLst>
              <a:ext uri="{FF2B5EF4-FFF2-40B4-BE49-F238E27FC236}">
                <a16:creationId xmlns:a16="http://schemas.microsoft.com/office/drawing/2014/main" id="{5B9E02B6-314F-4691-BA75-F6E45814D1FF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98" r="19198"/>
          <a:stretch>
            <a:fillRect/>
          </a:stretch>
        </p:blipFill>
        <p:spPr>
          <a:xfrm>
            <a:off x="107504" y="915566"/>
            <a:ext cx="4114800" cy="3086100"/>
          </a:xfrm>
        </p:spPr>
      </p:pic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5A60EF5-E126-42A0-9600-D4715D7B47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27984" y="1635645"/>
            <a:ext cx="4451025" cy="3319379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一、哪些是毛病脾氣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二、脾氣毛病誤眾生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三、脾氣毛病要改除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四、脾氣不改難超生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五、脾氣毛病會考人</a:t>
            </a:r>
          </a:p>
          <a:p>
            <a:endParaRPr lang="zh-TW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9730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哪些是毛病脾氣 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濟公老師說：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毛病 </a:t>
            </a:r>
            <a:r>
              <a:rPr lang="en-US" altLang="zh-TW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凡是有缺點或有妨害的地方，都可稱為毛病。毛病，是指人的一切缺點和過錯。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脾氣：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指習性而言，不良的習性，如貪、嗔、痴、慢、疑、酒色、財、氣、名、食、睡、、、等等。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0620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脾氣毛病誤眾生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濟公老師說：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修道第一歩就是要改毛病、去脾氣，這一點要做到！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脾氣毛病未改變，無明火一起，都是用情緒在辦眾生的事，而不是以理智辦事。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故修道首要改毛病、去脾氣，才不會耽誤眾生。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3999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脾氣毛病要改除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各人反省自醫病 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改過自新智慧生 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不好諱疾不調理 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自我延誤誤光陰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時已不早收圓日 </a:t>
            </a:r>
          </a:p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再不推行難化民 </a:t>
            </a:r>
          </a:p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自我亦是滿身病 </a:t>
            </a:r>
          </a:p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如何能治眾蒼生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42940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脾氣不改難超生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925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佛陀講經說法四十九年，所講的只是一個空字，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破除我執才能達到空。而明師一指已然超生，但是接着就要破累世的宿習，去煩惱障，否則還是不能了死，還是在輪廻當中流轉。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所謂：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心如明鏡台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身是菩提樹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時時勤拂拭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勿使惹塵埃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63087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脾氣毛病會考人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講師平常品格要正，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時時保持身心愉快，否則上台誤人。上台時，講得頭頭是道，挖掘别人的缺點來講。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下台時脾氣毛病，是是非非，閑言閑語一大堆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，叫别人看不慣，因而誤解道，這不是考人嗎？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8971515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4513</TotalTime>
  <Words>387</Words>
  <Application>Microsoft Office PowerPoint</Application>
  <PresentationFormat>如螢幕大小 (16:9)</PresentationFormat>
  <Paragraphs>39</Paragraphs>
  <Slides>6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4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毛病脾氣害人深 濟公老師訓   悟見講</vt:lpstr>
      <vt:lpstr>哪些是毛病脾氣 悟見講</vt:lpstr>
      <vt:lpstr>脾氣毛病誤眾生 悟見講</vt:lpstr>
      <vt:lpstr>脾氣毛病要改除 悟見講</vt:lpstr>
      <vt:lpstr>脾氣不改難超生 悟見講</vt:lpstr>
      <vt:lpstr>脾氣毛病會考人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769</cp:revision>
  <dcterms:created xsi:type="dcterms:W3CDTF">2014-02-15T05:50:45Z</dcterms:created>
  <dcterms:modified xsi:type="dcterms:W3CDTF">2022-07-04T01:26:48Z</dcterms:modified>
  <cp:contentStatus/>
</cp:coreProperties>
</file>