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300" r:id="rId2"/>
    <p:sldId id="301" r:id="rId3"/>
    <p:sldId id="302" r:id="rId4"/>
    <p:sldId id="303" r:id="rId5"/>
    <p:sldId id="304" r:id="rId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49" autoAdjust="0"/>
    <p:restoredTop sz="92649" autoAdjust="0"/>
  </p:normalViewPr>
  <p:slideViewPr>
    <p:cSldViewPr>
      <p:cViewPr varScale="1">
        <p:scale>
          <a:sx n="82" d="100"/>
          <a:sy n="82" d="100"/>
        </p:scale>
        <p:origin x="996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D9E73198-6FE9-424B-A940-70CE2F52EEB3}"/>
    <pc:docChg chg="custSel addSld modSld">
      <pc:chgData name="老兄 悟見" userId="d3c841b5715e98f1" providerId="LiveId" clId="{D9E73198-6FE9-424B-A940-70CE2F52EEB3}" dt="2022-02-13T04:29:42.262" v="48"/>
      <pc:docMkLst>
        <pc:docMk/>
      </pc:docMkLst>
      <pc:sldChg chg="modSp">
        <pc:chgData name="老兄 悟見" userId="d3c841b5715e98f1" providerId="LiveId" clId="{D9E73198-6FE9-424B-A940-70CE2F52EEB3}" dt="2022-02-13T04:27:10.171" v="28"/>
        <pc:sldMkLst>
          <pc:docMk/>
          <pc:sldMk cId="2498647851" sldId="300"/>
        </pc:sldMkLst>
        <pc:spChg chg="mod">
          <ac:chgData name="老兄 悟見" userId="d3c841b5715e98f1" providerId="LiveId" clId="{D9E73198-6FE9-424B-A940-70CE2F52EEB3}" dt="2022-02-13T04:27:10.171" v="28"/>
          <ac:spMkLst>
            <pc:docMk/>
            <pc:sldMk cId="2498647851" sldId="300"/>
            <ac:spMk id="5" creationId="{00000000-0000-0000-0000-000000000000}"/>
          </ac:spMkLst>
        </pc:spChg>
      </pc:sldChg>
      <pc:sldChg chg="modSp">
        <pc:chgData name="老兄 悟見" userId="d3c841b5715e98f1" providerId="LiveId" clId="{D9E73198-6FE9-424B-A940-70CE2F52EEB3}" dt="2022-02-13T04:27:40.473" v="32"/>
        <pc:sldMkLst>
          <pc:docMk/>
          <pc:sldMk cId="1232254687" sldId="301"/>
        </pc:sldMkLst>
        <pc:spChg chg="mod">
          <ac:chgData name="老兄 悟見" userId="d3c841b5715e98f1" providerId="LiveId" clId="{D9E73198-6FE9-424B-A940-70CE2F52EEB3}" dt="2022-02-13T04:27:40.473" v="32"/>
          <ac:spMkLst>
            <pc:docMk/>
            <pc:sldMk cId="1232254687" sldId="301"/>
            <ac:spMk id="5" creationId="{00000000-0000-0000-0000-000000000000}"/>
          </ac:spMkLst>
        </pc:spChg>
      </pc:sldChg>
      <pc:sldChg chg="modSp">
        <pc:chgData name="老兄 悟見" userId="d3c841b5715e98f1" providerId="LiveId" clId="{D9E73198-6FE9-424B-A940-70CE2F52EEB3}" dt="2022-02-13T04:28:20.523" v="37"/>
        <pc:sldMkLst>
          <pc:docMk/>
          <pc:sldMk cId="4267579823" sldId="302"/>
        </pc:sldMkLst>
        <pc:spChg chg="mod">
          <ac:chgData name="老兄 悟見" userId="d3c841b5715e98f1" providerId="LiveId" clId="{D9E73198-6FE9-424B-A940-70CE2F52EEB3}" dt="2022-02-13T04:28:20.523" v="37"/>
          <ac:spMkLst>
            <pc:docMk/>
            <pc:sldMk cId="4267579823" sldId="302"/>
            <ac:spMk id="5" creationId="{00000000-0000-0000-0000-000000000000}"/>
          </ac:spMkLst>
        </pc:spChg>
      </pc:sldChg>
      <pc:sldChg chg="modSp add">
        <pc:chgData name="老兄 悟見" userId="d3c841b5715e98f1" providerId="LiveId" clId="{D9E73198-6FE9-424B-A940-70CE2F52EEB3}" dt="2022-02-13T04:29:06.274" v="44"/>
        <pc:sldMkLst>
          <pc:docMk/>
          <pc:sldMk cId="250257314" sldId="303"/>
        </pc:sldMkLst>
        <pc:spChg chg="mod">
          <ac:chgData name="老兄 悟見" userId="d3c841b5715e98f1" providerId="LiveId" clId="{D9E73198-6FE9-424B-A940-70CE2F52EEB3}" dt="2022-02-13T04:29:06.274" v="44"/>
          <ac:spMkLst>
            <pc:docMk/>
            <pc:sldMk cId="250257314" sldId="303"/>
            <ac:spMk id="5" creationId="{00000000-0000-0000-0000-000000000000}"/>
          </ac:spMkLst>
        </pc:spChg>
      </pc:sldChg>
      <pc:sldChg chg="modSp add">
        <pc:chgData name="老兄 悟見" userId="d3c841b5715e98f1" providerId="LiveId" clId="{D9E73198-6FE9-424B-A940-70CE2F52EEB3}" dt="2022-02-13T04:29:42.262" v="48"/>
        <pc:sldMkLst>
          <pc:docMk/>
          <pc:sldMk cId="415205600" sldId="304"/>
        </pc:sldMkLst>
        <pc:spChg chg="mod">
          <ac:chgData name="老兄 悟見" userId="d3c841b5715e98f1" providerId="LiveId" clId="{D9E73198-6FE9-424B-A940-70CE2F52EEB3}" dt="2022-02-13T04:29:42.262" v="48"/>
          <ac:spMkLst>
            <pc:docMk/>
            <pc:sldMk cId="415205600" sldId="304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1322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81305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91842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25908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1291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業力借病毒討報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一、宰殺生靈病毒生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現今世界災禍不斷、動亂不安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、疾病傳染、人心惶惶，這是為何因？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因為眾生不知道要護生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（愛護生靈），不知道要養生（修養生命），不知道要培養慈悲心的緣故。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宰殺生靈、枉殺生靈是會使病毒在無形當中滋長。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8647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業力借病毒討報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二、病毒在動物身上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因為被宰殺、被枉殺的生靈，本身都帶有冤恨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，而殺者與被殺者之間皆造下了因果、冤業債，況且尚在四生六道輪迴的眾生，本身都帶有罪、業和因果。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動物本身就有多種的細菌、病菌、寄生蟲在動物的身上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，「冠狀病毒」就是寄生在動物和家禽的身上。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32254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業力借病毒討報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三、病毒會一直在變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如果當動物是因為生病而死的動物屍體，都是帶有病毒、病菌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、不乾淨的微生物在身上；若是又沒有經過妥善處理好的動物屍體、腐爛的屍體，有時候會經由多種的細菌、病菌、病毒結合在一起，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產生新的病毒病變。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67579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業力借病毒討報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四、業力借病毒討報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「細菌」跟「病毒」可以是很單純的細菌、病毒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，但是眾生的業力跟因果，也是可以藉著細菌和病毒來展開，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它們所要討報的動作跟手段還有效用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，也就是說，細菌和病毒也可以成為因果跟業力討報的媒介。 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0257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業力借病毒討報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五、殺業重難逃病毒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「細菌」跟「病毒」是無法用肉眼直接看到的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，無形的業力也是無法用眼睛看到的。無形的業力就如同一陣風一樣，它可以藉著空氣中的氣體、微塵、懸浮顆粒，鑽進、鑽入毛細孔，或者是附著在人體的毛髮、皮膚上，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而將病菌、病毒帶入身體裡，使人生病。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5205600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2939</TotalTime>
  <Words>444</Words>
  <Application>Microsoft Office PowerPoint</Application>
  <PresentationFormat>如螢幕大小 (16:9)</PresentationFormat>
  <Paragraphs>29</Paragraphs>
  <Slides>5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3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業力借病毒討報 悟見講</vt:lpstr>
      <vt:lpstr>業力借病毒討報 悟見講</vt:lpstr>
      <vt:lpstr>業力借病毒討報 悟見講</vt:lpstr>
      <vt:lpstr>業力借病毒討報 悟見講</vt:lpstr>
      <vt:lpstr>業力借病毒討報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678</cp:revision>
  <dcterms:created xsi:type="dcterms:W3CDTF">2014-02-15T05:50:45Z</dcterms:created>
  <dcterms:modified xsi:type="dcterms:W3CDTF">2022-02-13T04:29:46Z</dcterms:modified>
  <cp:contentStatus/>
</cp:coreProperties>
</file>