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301" r:id="rId2"/>
    <p:sldId id="314" r:id="rId3"/>
    <p:sldId id="313" r:id="rId4"/>
    <p:sldId id="312" r:id="rId5"/>
    <p:sldId id="311" r:id="rId6"/>
    <p:sldId id="310" r:id="rId7"/>
    <p:sldId id="309" r:id="rId8"/>
    <p:sldId id="308" r:id="rId9"/>
    <p:sldId id="307" r:id="rId10"/>
    <p:sldId id="306" r:id="rId11"/>
    <p:sldId id="305" r:id="rId12"/>
    <p:sldId id="304" r:id="rId13"/>
    <p:sldId id="303" r:id="rId14"/>
    <p:sldId id="302" r:id="rId15"/>
    <p:sldId id="300" r:id="rId1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2" d="100"/>
          <a:sy n="82" d="100"/>
        </p:scale>
        <p:origin x="996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D9E73198-6FE9-424B-A940-70CE2F52EEB3}"/>
    <pc:docChg chg="custSel addSld modSld sldOrd">
      <pc:chgData name="老兄 悟見" userId="d3c841b5715e98f1" providerId="LiveId" clId="{D9E73198-6FE9-424B-A940-70CE2F52EEB3}" dt="2022-02-13T03:56:38.625" v="147"/>
      <pc:docMkLst>
        <pc:docMk/>
      </pc:docMkLst>
      <pc:sldChg chg="modSp ord">
        <pc:chgData name="老兄 悟見" userId="d3c841b5715e98f1" providerId="LiveId" clId="{D9E73198-6FE9-424B-A940-70CE2F52EEB3}" dt="2022-02-13T03:56:38.625" v="147"/>
        <pc:sldMkLst>
          <pc:docMk/>
          <pc:sldMk cId="2498647851" sldId="300"/>
        </pc:sldMkLst>
        <pc:spChg chg="mod">
          <ac:chgData name="老兄 悟見" userId="d3c841b5715e98f1" providerId="LiveId" clId="{D9E73198-6FE9-424B-A940-70CE2F52EEB3}" dt="2022-02-13T03:56:38.625" v="147"/>
          <ac:spMkLst>
            <pc:docMk/>
            <pc:sldMk cId="2498647851" sldId="300"/>
            <ac:spMk id="5" creationId="{00000000-0000-0000-0000-000000000000}"/>
          </ac:spMkLst>
        </pc:spChg>
      </pc:sldChg>
      <pc:sldChg chg="modSp ord">
        <pc:chgData name="老兄 悟見" userId="d3c841b5715e98f1" providerId="LiveId" clId="{D9E73198-6FE9-424B-A940-70CE2F52EEB3}" dt="2022-02-13T03:52:50.995" v="116"/>
        <pc:sldMkLst>
          <pc:docMk/>
          <pc:sldMk cId="2947449828" sldId="301"/>
        </pc:sldMkLst>
        <pc:spChg chg="mod">
          <ac:chgData name="老兄 悟見" userId="d3c841b5715e98f1" providerId="LiveId" clId="{D9E73198-6FE9-424B-A940-70CE2F52EEB3}" dt="2022-02-13T03:52:50.995" v="116"/>
          <ac:spMkLst>
            <pc:docMk/>
            <pc:sldMk cId="2947449828" sldId="301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6:13.946" v="144"/>
        <pc:sldMkLst>
          <pc:docMk/>
          <pc:sldMk cId="3450829331" sldId="302"/>
        </pc:sldMkLst>
        <pc:spChg chg="mod">
          <ac:chgData name="老兄 悟見" userId="d3c841b5715e98f1" providerId="LiveId" clId="{D9E73198-6FE9-424B-A940-70CE2F52EEB3}" dt="2022-02-13T03:56:13.946" v="144"/>
          <ac:spMkLst>
            <pc:docMk/>
            <pc:sldMk cId="3450829331" sldId="302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6:00.684" v="142"/>
        <pc:sldMkLst>
          <pc:docMk/>
          <pc:sldMk cId="3247932196" sldId="303"/>
        </pc:sldMkLst>
        <pc:spChg chg="mod">
          <ac:chgData name="老兄 悟見" userId="d3c841b5715e98f1" providerId="LiveId" clId="{D9E73198-6FE9-424B-A940-70CE2F52EEB3}" dt="2022-02-13T03:56:00.684" v="142"/>
          <ac:spMkLst>
            <pc:docMk/>
            <pc:sldMk cId="3247932196" sldId="303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5:45.518" v="140"/>
        <pc:sldMkLst>
          <pc:docMk/>
          <pc:sldMk cId="3625169066" sldId="304"/>
        </pc:sldMkLst>
        <pc:spChg chg="mod">
          <ac:chgData name="老兄 悟見" userId="d3c841b5715e98f1" providerId="LiveId" clId="{D9E73198-6FE9-424B-A940-70CE2F52EEB3}" dt="2022-02-13T03:55:45.518" v="140"/>
          <ac:spMkLst>
            <pc:docMk/>
            <pc:sldMk cId="3625169066" sldId="304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5:27.664" v="138"/>
        <pc:sldMkLst>
          <pc:docMk/>
          <pc:sldMk cId="2845473279" sldId="305"/>
        </pc:sldMkLst>
        <pc:spChg chg="mod">
          <ac:chgData name="老兄 悟見" userId="d3c841b5715e98f1" providerId="LiveId" clId="{D9E73198-6FE9-424B-A940-70CE2F52EEB3}" dt="2022-02-13T03:55:27.664" v="138"/>
          <ac:spMkLst>
            <pc:docMk/>
            <pc:sldMk cId="2845473279" sldId="305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5:15.558" v="136"/>
        <pc:sldMkLst>
          <pc:docMk/>
          <pc:sldMk cId="754420904" sldId="306"/>
        </pc:sldMkLst>
        <pc:spChg chg="mod">
          <ac:chgData name="老兄 悟見" userId="d3c841b5715e98f1" providerId="LiveId" clId="{D9E73198-6FE9-424B-A940-70CE2F52EEB3}" dt="2022-02-13T03:55:15.558" v="136"/>
          <ac:spMkLst>
            <pc:docMk/>
            <pc:sldMk cId="754420904" sldId="306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5:04.858" v="134"/>
        <pc:sldMkLst>
          <pc:docMk/>
          <pc:sldMk cId="1617957536" sldId="307"/>
        </pc:sldMkLst>
        <pc:spChg chg="mod">
          <ac:chgData name="老兄 悟見" userId="d3c841b5715e98f1" providerId="LiveId" clId="{D9E73198-6FE9-424B-A940-70CE2F52EEB3}" dt="2022-02-13T03:55:04.858" v="134"/>
          <ac:spMkLst>
            <pc:docMk/>
            <pc:sldMk cId="1617957536" sldId="307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4:48.488" v="132"/>
        <pc:sldMkLst>
          <pc:docMk/>
          <pc:sldMk cId="2422627942" sldId="308"/>
        </pc:sldMkLst>
        <pc:spChg chg="mod">
          <ac:chgData name="老兄 悟見" userId="d3c841b5715e98f1" providerId="LiveId" clId="{D9E73198-6FE9-424B-A940-70CE2F52EEB3}" dt="2022-02-13T03:54:48.488" v="132"/>
          <ac:spMkLst>
            <pc:docMk/>
            <pc:sldMk cId="2422627942" sldId="308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4:26.355" v="130"/>
        <pc:sldMkLst>
          <pc:docMk/>
          <pc:sldMk cId="2705702428" sldId="309"/>
        </pc:sldMkLst>
        <pc:spChg chg="mod">
          <ac:chgData name="老兄 悟見" userId="d3c841b5715e98f1" providerId="LiveId" clId="{D9E73198-6FE9-424B-A940-70CE2F52EEB3}" dt="2022-02-13T03:54:26.355" v="130"/>
          <ac:spMkLst>
            <pc:docMk/>
            <pc:sldMk cId="2705702428" sldId="309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4:14.484" v="128"/>
        <pc:sldMkLst>
          <pc:docMk/>
          <pc:sldMk cId="2682534392" sldId="310"/>
        </pc:sldMkLst>
        <pc:spChg chg="mod">
          <ac:chgData name="老兄 悟見" userId="d3c841b5715e98f1" providerId="LiveId" clId="{D9E73198-6FE9-424B-A940-70CE2F52EEB3}" dt="2022-02-13T03:54:14.484" v="128"/>
          <ac:spMkLst>
            <pc:docMk/>
            <pc:sldMk cId="2682534392" sldId="310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4:00.863" v="126"/>
        <pc:sldMkLst>
          <pc:docMk/>
          <pc:sldMk cId="1483444657" sldId="311"/>
        </pc:sldMkLst>
        <pc:spChg chg="mod">
          <ac:chgData name="老兄 悟見" userId="d3c841b5715e98f1" providerId="LiveId" clId="{D9E73198-6FE9-424B-A940-70CE2F52EEB3}" dt="2022-02-13T03:54:00.863" v="126"/>
          <ac:spMkLst>
            <pc:docMk/>
            <pc:sldMk cId="1483444657" sldId="311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3:47.711" v="124"/>
        <pc:sldMkLst>
          <pc:docMk/>
          <pc:sldMk cId="559907969" sldId="312"/>
        </pc:sldMkLst>
        <pc:spChg chg="mod">
          <ac:chgData name="老兄 悟見" userId="d3c841b5715e98f1" providerId="LiveId" clId="{D9E73198-6FE9-424B-A940-70CE2F52EEB3}" dt="2022-02-13T03:53:47.711" v="124"/>
          <ac:spMkLst>
            <pc:docMk/>
            <pc:sldMk cId="559907969" sldId="312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3:31.138" v="122"/>
        <pc:sldMkLst>
          <pc:docMk/>
          <pc:sldMk cId="2704278470" sldId="313"/>
        </pc:sldMkLst>
        <pc:spChg chg="mod">
          <ac:chgData name="老兄 悟見" userId="d3c841b5715e98f1" providerId="LiveId" clId="{D9E73198-6FE9-424B-A940-70CE2F52EEB3}" dt="2022-02-13T03:53:31.138" v="122"/>
          <ac:spMkLst>
            <pc:docMk/>
            <pc:sldMk cId="2704278470" sldId="313"/>
            <ac:spMk id="5" creationId="{00000000-0000-0000-0000-000000000000}"/>
          </ac:spMkLst>
        </pc:spChg>
      </pc:sldChg>
      <pc:sldChg chg="modSp add ord">
        <pc:chgData name="老兄 悟見" userId="d3c841b5715e98f1" providerId="LiveId" clId="{D9E73198-6FE9-424B-A940-70CE2F52EEB3}" dt="2022-02-13T03:53:10.910" v="119"/>
        <pc:sldMkLst>
          <pc:docMk/>
          <pc:sldMk cId="3356328698" sldId="314"/>
        </pc:sldMkLst>
        <pc:spChg chg="mod">
          <ac:chgData name="老兄 悟見" userId="d3c841b5715e98f1" providerId="LiveId" clId="{D9E73198-6FE9-424B-A940-70CE2F52EEB3}" dt="2022-02-13T03:53:10.910" v="119"/>
          <ac:spMkLst>
            <pc:docMk/>
            <pc:sldMk cId="3356328698" sldId="314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70666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2752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1762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2330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91489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78171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7352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230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7434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246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3582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2716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5313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7236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一、天氣陰晴正難判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天氣陰晴正難判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，暴雨起，狂風現，誰知剎那變黑暗。此紅塵，多討厭，苦辣酸辛全嘗遍，皆忍耐，往下嚥。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百載光榮樂有限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，少壯老，線未斷，傀儡尚可戲法變。無常至，只一旦，便要伸腿把氣斷，多苦惱，前攪亂。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7449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十、恩與愛，莫再戀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恩與愛，莫再戀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，必須決心一刀斷。心無二，一氣貫，若有遲疑怕自陷。慎腳步，前途踐，莫入崎嶇走黑暗。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德業穩，有主見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，任何魔考志不變。多少心，受拐騙，引誘種種休慕羨。心不動，意不亂，方為表白對天現。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4420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十一、若失慎，魔障現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若失慎，魔障現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，苦頭自然永無限。體疏忽，仔細看，不久萬象皆要變。大考臨，再斷線，問爾是否有定見。　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找頭緒，投四面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，恐怕不易太方便。至其時，陰而暗，盤根要緊莫自亂。不鬆手，常相貫，或者可以不會斷。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5473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十二、那光景，正考驗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那光景，正考驗，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天理人情兩方面。分不清，便難堪，自找煩惱自考驗。熱鬧多，戲法變，一場一場真鮮艷。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令人喜，令人讚，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五花八門成一片。左道起，旁門現，異端百出大擾亂。真與偽，混難辨，各逞其能作顯驗。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5169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十三、應天運，憑權限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應天運，憑權限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，應有這番拔英漢。真英流，有主見，自可投明而棄暗。得正路，蒙舉薦，天職大任負起辦。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重整頓，雲城現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，皆入北趙與南燕。蒙拔選，非小件，三六四八定清算。聖與賢，留模範，按功定果齊分判。</a:t>
            </a:r>
          </a:p>
        </p:txBody>
      </p:sp>
    </p:spTree>
    <p:extLst>
      <p:ext uri="{BB962C8B-B14F-4D97-AF65-F5344CB8AC3E}">
        <p14:creationId xmlns:p14="http://schemas.microsoft.com/office/powerpoint/2010/main" val="3247932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十四、大團圓，龍華筵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大團圓，龍華筵，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方為三曹大對案。老祖出，萬事善，一呼百諾毫不亂。定大局，安八面，九洲朝拱誠心獻。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收圓了，任完善，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方為一場真經驗。道成天，共賀贊，名垂不朽傳世面。成師表，後世范。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0829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十五、不辜負，遵命辦</a:t>
            </a: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不辜負，遵命辦，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分憂盡心莫遲慢。時光速，去如箭，急緊日甚當計算。諸氣仙，心膽顫，　破頭皮想登岸。</a:t>
            </a:r>
          </a:p>
          <a:p>
            <a:r>
              <a:rPr lang="zh-TW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實因為，大變換，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皆懼天鼓鳴一旦。盤根定，事情斷，再欲求點不容見。白陽冊，未登簽，末後大劫也遭難。</a:t>
            </a:r>
          </a:p>
          <a:p>
            <a:r>
              <a:rPr lang="zh-TW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難返本，苦何限，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所以此時急上岸。諸弟兄，當細算，仙佛絕不把人騙，速清理，無拖欠，一團勇氣速前幹。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二、只有百年之大限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只有百年之大限，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生與死，大關鍵，那個曾肯早明辨。此色身，終須爛，酒囊飯袋何可羨。再觀察，此八面，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到處劫煞皆普遍，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生此世，遇災難，天災人禍兩混亂。萬民苦，遭塗炭，刀兵水火不可判，戰雲起，烽火現。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結果妻離子也散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，東西逃，南北竄，何是安靜之宅院？並尚有，饑饉難，衣食問題一大片。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6328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20999" y="15134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三、苦海本來無邊沿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遭危險，遇狂瀾，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苦海本來無邊沿。須當知，此劫亂，皆是定數應運現。惡孽廣，少良善，造成大罪天地漫。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觸天怒，釀劫難，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報應昭彰豈有變，收不良，除奸漢，留下善信逢金線。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天恩典，德無限，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特設法舟四海闡。各處裡，皆遊遍，但找原人早登岸，應此運，真宗現，亙古秘寶莫輕看。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4278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四、根基深方得指點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根基深，德性善，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祖上餘蔭蒙天鑑。萍水逢，遇良旦，方得指開真頭面，此一點，細悟辨，自古並未普渡闡。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既求得，早修煉，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得本求末先後看。始與終，兩相貫，入手了手不間斷。當須知，志向現，拿出天良方英漢。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9907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五、虛虛實實必分辨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修真理，黃昏暗，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虛虛實實必分辨。考其古，作證驗，隨時留心智慧賢。此一時，收圓辦　末後一著大可讚。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神佛助，齊出現，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倒裝降世原人勸。各打點，功德建，因只天時太有限。諸兄弟，皆當辦，各執夙根甚可讚。本不淺，莫小看，及時努力前去辦。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3444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六、常常對證互追判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修數載，有經驗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，常常對證互追判。兄與弟，成一片，推心置腹誠相貫。助末著，盡心現，只報天恩了已願。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實因為，蒙慈鑑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，殺身難報本無限。性命救，達佛院，此時實修早功建。九玄祖，正在盼，望穿秋水為那段。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2534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七、當體察，作計算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當體察，作計算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，把握時機定規憲。效先賢，時考驗，一言出口說須辦。重躬行，重實踐，虛情假意終自陷。悟明白，此關鍵，上天用意明中暗。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風急緩，浪快慢，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留意拋錨與拉牽。合其手，向前辦，法舟穩穩渡波瀾。苦心費，基業建，一勞永逸終實現。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5702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八、升與降，在一念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在此時，多實驗，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不可忽略這轉變。升與降，在一念，切要兢兢而戰戰。如履冰，臨深澗，稍有失意便溺陷。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免後悔，早打算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，鼓起精神幹一幹。發起奮，志向貫，萬勿頹廢與怠慢。二六時，檢點驗，此心不容常遲慢。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2627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末後修道指南針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九、收放心，住靜院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三天主考慈訓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收放心，住靜院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，寡慾涵蓋有煆煉。正於己，把人勸，以身作則是模範。真奇才，經歷善，結果自然目標貫。　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天暗選，此關鍵，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真修實辦定可讚。苦為本，勞為現，合心共志理頭幹。多搭幫，盡心闡，塵勞勿染早看淡。</a:t>
            </a:r>
          </a:p>
        </p:txBody>
      </p:sp>
    </p:spTree>
    <p:extLst>
      <p:ext uri="{BB962C8B-B14F-4D97-AF65-F5344CB8AC3E}">
        <p14:creationId xmlns:p14="http://schemas.microsoft.com/office/powerpoint/2010/main" val="1617957536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2950</TotalTime>
  <Words>1325</Words>
  <Application>Microsoft Office PowerPoint</Application>
  <PresentationFormat>如螢幕大小 (16:9)</PresentationFormat>
  <Paragraphs>93</Paragraphs>
  <Slides>15</Slides>
  <Notes>15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末後修道指南針 悟見講</vt:lpstr>
      <vt:lpstr>末後修道指南針 悟見講</vt:lpstr>
      <vt:lpstr>末後修道指南針 悟見講</vt:lpstr>
      <vt:lpstr>末後修道指南針 悟見講</vt:lpstr>
      <vt:lpstr>末後修道指南針 悟見講</vt:lpstr>
      <vt:lpstr>末後修道指南針 悟見講</vt:lpstr>
      <vt:lpstr>末後修道指南針 悟見講</vt:lpstr>
      <vt:lpstr>末後修道指南針 悟見講</vt:lpstr>
      <vt:lpstr>末後修道指南針 悟見講</vt:lpstr>
      <vt:lpstr>末後修道指南針 悟見講</vt:lpstr>
      <vt:lpstr>末後修道指南針 悟見講</vt:lpstr>
      <vt:lpstr>末後修道指南針 悟見講</vt:lpstr>
      <vt:lpstr>末後修道指南針 悟見講</vt:lpstr>
      <vt:lpstr>末後修道指南針 悟見講</vt:lpstr>
      <vt:lpstr>末後修道指南針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678</cp:revision>
  <dcterms:created xsi:type="dcterms:W3CDTF">2014-02-15T05:50:45Z</dcterms:created>
  <dcterms:modified xsi:type="dcterms:W3CDTF">2022-02-13T03:56:41Z</dcterms:modified>
  <cp:contentStatus/>
</cp:coreProperties>
</file>