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00" r:id="rId2"/>
    <p:sldId id="301" r:id="rId3"/>
    <p:sldId id="302" r:id="rId4"/>
    <p:sldId id="303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2" d="100"/>
          <a:sy n="82" d="100"/>
        </p:scale>
        <p:origin x="99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5B13766A-936F-44D9-A16B-65D6E2FD4E8F}"/>
    <pc:docChg chg="custSel addSld modSld">
      <pc:chgData name="老兄 悟見" userId="d3c841b5715e98f1" providerId="LiveId" clId="{5B13766A-936F-44D9-A16B-65D6E2FD4E8F}" dt="2022-02-13T06:37:26.847" v="32"/>
      <pc:docMkLst>
        <pc:docMk/>
      </pc:docMkLst>
      <pc:sldChg chg="modSp">
        <pc:chgData name="老兄 悟見" userId="d3c841b5715e98f1" providerId="LiveId" clId="{5B13766A-936F-44D9-A16B-65D6E2FD4E8F}" dt="2022-02-13T06:35:57.859" v="21"/>
        <pc:sldMkLst>
          <pc:docMk/>
          <pc:sldMk cId="2498647851" sldId="300"/>
        </pc:sldMkLst>
        <pc:spChg chg="mod">
          <ac:chgData name="老兄 悟見" userId="d3c841b5715e98f1" providerId="LiveId" clId="{5B13766A-936F-44D9-A16B-65D6E2FD4E8F}" dt="2022-02-13T06:35:57.859" v="21"/>
          <ac:spMkLst>
            <pc:docMk/>
            <pc:sldMk cId="2498647851" sldId="300"/>
            <ac:spMk id="5" creationId="{00000000-0000-0000-0000-000000000000}"/>
          </ac:spMkLst>
        </pc:spChg>
      </pc:sldChg>
      <pc:sldChg chg="modSp">
        <pc:chgData name="老兄 悟見" userId="d3c841b5715e98f1" providerId="LiveId" clId="{5B13766A-936F-44D9-A16B-65D6E2FD4E8F}" dt="2022-02-13T06:36:30.787" v="25"/>
        <pc:sldMkLst>
          <pc:docMk/>
          <pc:sldMk cId="605862506" sldId="301"/>
        </pc:sldMkLst>
        <pc:spChg chg="mod">
          <ac:chgData name="老兄 悟見" userId="d3c841b5715e98f1" providerId="LiveId" clId="{5B13766A-936F-44D9-A16B-65D6E2FD4E8F}" dt="2022-02-13T06:36:30.787" v="25"/>
          <ac:spMkLst>
            <pc:docMk/>
            <pc:sldMk cId="605862506" sldId="301"/>
            <ac:spMk id="5" creationId="{00000000-0000-0000-0000-000000000000}"/>
          </ac:spMkLst>
        </pc:spChg>
      </pc:sldChg>
      <pc:sldChg chg="modSp">
        <pc:chgData name="老兄 悟見" userId="d3c841b5715e98f1" providerId="LiveId" clId="{5B13766A-936F-44D9-A16B-65D6E2FD4E8F}" dt="2022-02-13T06:37:02.558" v="29"/>
        <pc:sldMkLst>
          <pc:docMk/>
          <pc:sldMk cId="3506806765" sldId="302"/>
        </pc:sldMkLst>
        <pc:spChg chg="mod">
          <ac:chgData name="老兄 悟見" userId="d3c841b5715e98f1" providerId="LiveId" clId="{5B13766A-936F-44D9-A16B-65D6E2FD4E8F}" dt="2022-02-13T06:37:02.558" v="29"/>
          <ac:spMkLst>
            <pc:docMk/>
            <pc:sldMk cId="3506806765" sldId="302"/>
            <ac:spMk id="5" creationId="{00000000-0000-0000-0000-000000000000}"/>
          </ac:spMkLst>
        </pc:spChg>
      </pc:sldChg>
      <pc:sldChg chg="modSp add">
        <pc:chgData name="老兄 悟見" userId="d3c841b5715e98f1" providerId="LiveId" clId="{5B13766A-936F-44D9-A16B-65D6E2FD4E8F}" dt="2022-02-13T06:37:26.847" v="32"/>
        <pc:sldMkLst>
          <pc:docMk/>
          <pc:sldMk cId="4171150862" sldId="303"/>
        </pc:sldMkLst>
        <pc:spChg chg="mod">
          <ac:chgData name="老兄 悟見" userId="d3c841b5715e98f1" providerId="LiveId" clId="{5B13766A-936F-44D9-A16B-65D6E2FD4E8F}" dt="2022-02-13T06:37:26.847" v="32"/>
          <ac:spMkLst>
            <pc:docMk/>
            <pc:sldMk cId="4171150862" sldId="303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268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145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77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我要做佛不做鬼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一、我要做佛不做鬼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要成就聖賢仙佛的路不好走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，要倒著走，可是要成鬼很簡單，只要放縱自己的慾望去做，到處可看到很多的鬼在人間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…(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煙鬼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酒鬼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賭鬼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色鬼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…)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這些鬼都是貪自己的慾，沒有辦法克制自己和慾望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，讓自己的慾望奔馳，所以就自甘墮落。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我要做佛不做鬼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二、成佛讓大家讚嘆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將來回到天堂也有天鏡一面，看看自己修道過程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，讓大家欣賞讚嘆一番，不要讓人一看驚魂，本是高貴之人而成了賤骨。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修道路不能回頭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，考驗也是應個人承受的範圍才給予，考驗過關，可回到心的源頭，過不了關，只有走到人生的盡頭。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586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我要做佛不做鬼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三、享受中不能成佛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修道到最後，要淡化享受，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歷代修行人皆歷清苦根後，智慧才展現，沒人在享受中去成就。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修行，第一步學如何轉念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，當有不好的念頭，把它轉成好的，不好的因緣把它轉成善的因緣，若不回頭，誰替你救苦救難，若能轉念，何須我大慈大悲。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680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我要做佛不做鬼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四、大愛衆生必成佛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用母親偉大的愛，去照顧每個眾生，人人成佛有餘。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人有煩惱痛苦，不要害怕，因為煩惱即菩提，如果你沒體會人生是苦海，你就不會想要跳脫這苦海。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1150862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2938</TotalTime>
  <Words>356</Words>
  <Application>Microsoft Office PowerPoint</Application>
  <PresentationFormat>如螢幕大小 (16:9)</PresentationFormat>
  <Paragraphs>24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我要做佛不做鬼 悟見講</vt:lpstr>
      <vt:lpstr>我要做佛不做鬼 悟見講</vt:lpstr>
      <vt:lpstr>我要做佛不做鬼 悟見講</vt:lpstr>
      <vt:lpstr>我要做佛不做鬼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2022-02-13T06:37:34Z</dcterms:modified>
  <cp:contentStatus/>
</cp:coreProperties>
</file>