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4" r:id="rId3"/>
    <p:sldId id="356" r:id="rId4"/>
    <p:sldId id="357" r:id="rId5"/>
    <p:sldId id="355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心靈苦悶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解脫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一、反省懺悔苦悶解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天然古佛慈語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我們遇到有病、有事時，先要靜下來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，迴光返照，不要到處亂問神，最重要的是在 老母蓮前反省懺悔，再求 老母賜靈丹，這才是根本。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有事委屈時，就要說出來，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可以找幾位知心的人傾訴，不要憋在心 中「憋久了會憋出心病」，或唱善歌、或想想老師瀟灑自在的法相，甚至想哭時就大哭一場。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心靈苦悶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解脫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二、迴光返照苦悶解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天然古佛慈語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辦道有時停下來，那不是過，這是一種過程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，應該趕快自己迴光返照。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他人不要以為他退道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要面對現實，腳踏實地，老師要的是腳踏實地的徒弟，不是虛名的徒弟。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眾生不一定每個都能求道，各有各的因緣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，我們可以給他講理，給他一種助緣，他能夠自修，等到機緣成熟，也可以有所領悟。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4633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心靈苦悶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解脫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三、平淡自然苦悶解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天然古佛慈語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以後千門萬教齊發，修道辦道是平淡自然的，才能夠長久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。修道本是自自然然，是在日常生活中磨煉自性，使之圓滿。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81208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心靈苦悶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解脫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70000" lnSpcReduction="20000"/>
          </a:bodyPr>
          <a:lstStyle/>
          <a:p>
            <a:pPr marL="36576" indent="0" algn="l">
              <a:buNone/>
            </a:pPr>
            <a:r>
              <a:rPr lang="zh-TW" altLang="en-US" sz="41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四、刻苦寬心苦悶解</a:t>
            </a:r>
          </a:p>
          <a:p>
            <a:pPr algn="l"/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pPr algn="l"/>
            <a:r>
              <a:rPr lang="zh-TW" altLang="en-US" sz="41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修道一定要刻苦耐勞，不要一直貪圖享受</a:t>
            </a:r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，貪圖享受是凡夫俗子的作為，我們今天是高尚的修道者，不要學凡夫，跟凡夫一樣墮落！修道人要讓人家看得很清高，很有涵養。</a:t>
            </a:r>
          </a:p>
          <a:p>
            <a:pPr algn="l"/>
            <a:r>
              <a:rPr lang="zh-TW" altLang="en-US" sz="41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如果每天跟人家計較、比較，每天在說人家長說人家短，人格就會被打折扣</a:t>
            </a:r>
            <a:r>
              <a:rPr lang="zh-TW" altLang="en-US" sz="41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，所以修道人要有修道人的樣子。修道人出口就是渡人，就是講道德說仁義，顯出修道人的端莊，高貴素質，修道人跟凡夫俗子不一樣的是心，舉止，談吐，外表。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52530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心靈苦悶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解脫</a:t>
            </a:r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五、對人包容苦悶解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濟公老師慈語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人與人之間要懂得互相溝通，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透過溝通就會更了解彼此，人與人之間更了解，是要更包容喔！因為我們是修道人，不是一般社會人。一般社會人，當他對這個人越了解，覺得他很多缺點的時候，就開始嫌棄，討厭，遠離他了。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可是修道人要去包容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，從包容中，學會更懂得怎樣處世待人。去體諒，你會發覺，我以前是那麼不懂事情，藉著這個人，這件事，讓自己也成長，也學到人生的道理，做人的智慧。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597518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3089</TotalTime>
  <Words>559</Words>
  <Application>Microsoft Office PowerPoint</Application>
  <PresentationFormat>如螢幕大小 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心靈苦悶解脫法 悟見講</vt:lpstr>
      <vt:lpstr>心靈苦悶解脫法 悟見講</vt:lpstr>
      <vt:lpstr>心靈苦悶解脫法 悟見講</vt:lpstr>
      <vt:lpstr>心靈苦悶解脫法 悟見講</vt:lpstr>
      <vt:lpstr>心靈苦悶解脫法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695</cp:revision>
  <dcterms:created xsi:type="dcterms:W3CDTF">2014-02-15T05:50:45Z</dcterms:created>
  <dcterms:modified xsi:type="dcterms:W3CDTF">2022-01-11T07:31:06Z</dcterms:modified>
  <cp:contentStatus/>
</cp:coreProperties>
</file>