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00" r:id="rId2"/>
    <p:sldId id="301" r:id="rId3"/>
    <p:sldId id="302" r:id="rId4"/>
    <p:sldId id="303" r:id="rId5"/>
    <p:sldId id="304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C84D9A22-09EB-4308-AFAF-7B4BB9CE6604}"/>
    <pc:docChg chg="custSel addSld modSld">
      <pc:chgData name="老兄 悟見" userId="d3c841b5715e98f1" providerId="LiveId" clId="{C84D9A22-09EB-4308-AFAF-7B4BB9CE6604}" dt="2022-02-13T06:32:32.683" v="49"/>
      <pc:docMkLst>
        <pc:docMk/>
      </pc:docMkLst>
      <pc:sldChg chg="modSp">
        <pc:chgData name="老兄 悟見" userId="d3c841b5715e98f1" providerId="LiveId" clId="{C84D9A22-09EB-4308-AFAF-7B4BB9CE6604}" dt="2022-02-13T06:29:03.250" v="25"/>
        <pc:sldMkLst>
          <pc:docMk/>
          <pc:sldMk cId="2498647851" sldId="300"/>
        </pc:sldMkLst>
        <pc:spChg chg="mod">
          <ac:chgData name="老兄 悟見" userId="d3c841b5715e98f1" providerId="LiveId" clId="{C84D9A22-09EB-4308-AFAF-7B4BB9CE6604}" dt="2022-02-13T06:29:03.250" v="25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C84D9A22-09EB-4308-AFAF-7B4BB9CE6604}" dt="2022-02-13T06:30:03.449" v="32"/>
        <pc:sldMkLst>
          <pc:docMk/>
          <pc:sldMk cId="4153691752" sldId="301"/>
        </pc:sldMkLst>
        <pc:spChg chg="mod">
          <ac:chgData name="老兄 悟見" userId="d3c841b5715e98f1" providerId="LiveId" clId="{C84D9A22-09EB-4308-AFAF-7B4BB9CE6604}" dt="2022-02-13T06:30:03.449" v="32"/>
          <ac:spMkLst>
            <pc:docMk/>
            <pc:sldMk cId="4153691752" sldId="301"/>
            <ac:spMk id="5" creationId="{00000000-0000-0000-0000-000000000000}"/>
          </ac:spMkLst>
        </pc:spChg>
      </pc:sldChg>
      <pc:sldChg chg="modSp">
        <pc:chgData name="老兄 悟見" userId="d3c841b5715e98f1" providerId="LiveId" clId="{C84D9A22-09EB-4308-AFAF-7B4BB9CE6604}" dt="2022-02-13T06:30:47.842" v="37"/>
        <pc:sldMkLst>
          <pc:docMk/>
          <pc:sldMk cId="506797110" sldId="302"/>
        </pc:sldMkLst>
        <pc:spChg chg="mod">
          <ac:chgData name="老兄 悟見" userId="d3c841b5715e98f1" providerId="LiveId" clId="{C84D9A22-09EB-4308-AFAF-7B4BB9CE6604}" dt="2022-02-13T06:30:47.842" v="37"/>
          <ac:spMkLst>
            <pc:docMk/>
            <pc:sldMk cId="506797110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C84D9A22-09EB-4308-AFAF-7B4BB9CE6604}" dt="2022-02-13T06:31:50.884" v="45"/>
        <pc:sldMkLst>
          <pc:docMk/>
          <pc:sldMk cId="1338818390" sldId="303"/>
        </pc:sldMkLst>
        <pc:spChg chg="mod">
          <ac:chgData name="老兄 悟見" userId="d3c841b5715e98f1" providerId="LiveId" clId="{C84D9A22-09EB-4308-AFAF-7B4BB9CE6604}" dt="2022-02-13T06:31:50.884" v="45"/>
          <ac:spMkLst>
            <pc:docMk/>
            <pc:sldMk cId="1338818390" sldId="303"/>
            <ac:spMk id="5" creationId="{00000000-0000-0000-0000-000000000000}"/>
          </ac:spMkLst>
        </pc:spChg>
      </pc:sldChg>
      <pc:sldChg chg="modSp add">
        <pc:chgData name="老兄 悟見" userId="d3c841b5715e98f1" providerId="LiveId" clId="{C84D9A22-09EB-4308-AFAF-7B4BB9CE6604}" dt="2022-02-13T06:32:32.683" v="49"/>
        <pc:sldMkLst>
          <pc:docMk/>
          <pc:sldMk cId="2278309687" sldId="304"/>
        </pc:sldMkLst>
        <pc:spChg chg="mod">
          <ac:chgData name="老兄 悟見" userId="d3c841b5715e98f1" providerId="LiveId" clId="{C84D9A22-09EB-4308-AFAF-7B4BB9CE6604}" dt="2022-02-13T06:32:32.683" v="49"/>
          <ac:spMkLst>
            <pc:docMk/>
            <pc:sldMk cId="2278309687" sldId="30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55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028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63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36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彌勒佛帶你作佛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一、彌勒渡大家回天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小仙童慈訓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彌勒祖師這時來做的事，就是渡大家回天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　　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彌勒祖師的肚子最大了，人家笑祂肚子大，笑祂窮，祂都是哈哈大笑，每天都很快樂，這就是沒有人相、我相，也就不會擔心。 　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彌勒祖師就是來接這白陽期的末後大事。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彌勒佛帶你作佛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二、衆生不知彌勒佛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小仙童慈訓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一般說起修道，就認為要很正經、很嚴肅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。但彌勒祖師在未成佛之前，釋迦牟尼佛就說祂會成佛！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弟子都覺得很奇怪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，當時的彌勒不但有貪嗔癡愛，也不修禪定，向來講話又哭又笑，大家聽了心想：一個想睡覺，吃得又多的人能成佛？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祂還是有煩惱，怎麼說會成佛？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369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彌勒佛帶你作佛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三、彌勒佛説成佛易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小仙童慈訓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於是彌勒祖師說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現在修道不用如此辛苦，修戒律不是真正的道，修恭敬不是真正的道，沒有煩惱也不是真正的道，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這時只要願意學道、修道、發心，就可以成道了！ 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6797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彌勒佛帶你作佛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四、彌勒佛鴻慈大愿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小仙童慈訓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為何如此簡單就可求道上天堂啊？這是祖師的鴻慈大愿。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彌勒祖師的大愿，就是把大家包起來，不管你跑到哪裡，祂都把你找出來。如果只憑濟公活佛跑東跑西，也辦不了那麼多。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所以，濟公活佛也仰仗彌勒祖師的愿力來辦。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881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彌勒佛帶你作佛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五、彌勒佛帶你作佛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小仙童慈訓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只要你對祂笑，祂就渡你！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　　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彌勒祖師就是用愿力告訴大家，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只要有一點愿力想供佛，有一點想學佛，彌勒祖師就帶你去作佛。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830968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2940</TotalTime>
  <Words>334</Words>
  <Application>Microsoft Office PowerPoint</Application>
  <PresentationFormat>如螢幕大小 (16:9)</PresentationFormat>
  <Paragraphs>32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彌勒佛帶你作佛 悟見講</vt:lpstr>
      <vt:lpstr>彌勒佛帶你作佛 悟見講</vt:lpstr>
      <vt:lpstr>彌勒佛帶你作佛 悟見講</vt:lpstr>
      <vt:lpstr>彌勒佛帶你作佛 悟見講</vt:lpstr>
      <vt:lpstr>彌勒佛帶你作佛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2022-02-13T06:32:35Z</dcterms:modified>
  <cp:contentStatus/>
</cp:coreProperties>
</file>