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345" r:id="rId2"/>
    <p:sldId id="346" r:id="rId3"/>
    <p:sldId id="347" r:id="rId4"/>
    <p:sldId id="348" r:id="rId5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CFD42B57-FD7D-40F4-91F9-5AA7ADDC9AFF}"/>
    <pc:docChg chg="custSel addSld modSld">
      <pc:chgData name="老兄 悟見" userId="d3c841b5715e98f1" providerId="LiveId" clId="{CFD42B57-FD7D-40F4-91F9-5AA7ADDC9AFF}" dt="2021-12-12T02:07:53.714" v="39" actId="207"/>
      <pc:docMkLst>
        <pc:docMk/>
      </pc:docMkLst>
      <pc:sldChg chg="modSp mod">
        <pc:chgData name="老兄 悟見" userId="d3c841b5715e98f1" providerId="LiveId" clId="{CFD42B57-FD7D-40F4-91F9-5AA7ADDC9AFF}" dt="2021-12-12T02:05:39.462" v="21" actId="207"/>
        <pc:sldMkLst>
          <pc:docMk/>
          <pc:sldMk cId="2451051432" sldId="345"/>
        </pc:sldMkLst>
        <pc:spChg chg="mod">
          <ac:chgData name="老兄 悟見" userId="d3c841b5715e98f1" providerId="LiveId" clId="{CFD42B57-FD7D-40F4-91F9-5AA7ADDC9AFF}" dt="2021-12-12T02:05:39.462" v="21" actId="207"/>
          <ac:spMkLst>
            <pc:docMk/>
            <pc:sldMk cId="2451051432" sldId="345"/>
            <ac:spMk id="5" creationId="{00000000-0000-0000-0000-000000000000}"/>
          </ac:spMkLst>
        </pc:spChg>
      </pc:sldChg>
      <pc:sldChg chg="modSp mod">
        <pc:chgData name="老兄 悟見" userId="d3c841b5715e98f1" providerId="LiveId" clId="{CFD42B57-FD7D-40F4-91F9-5AA7ADDC9AFF}" dt="2021-12-12T02:06:27.662" v="28" actId="207"/>
        <pc:sldMkLst>
          <pc:docMk/>
          <pc:sldMk cId="3473592946" sldId="346"/>
        </pc:sldMkLst>
        <pc:spChg chg="mod">
          <ac:chgData name="老兄 悟見" userId="d3c841b5715e98f1" providerId="LiveId" clId="{CFD42B57-FD7D-40F4-91F9-5AA7ADDC9AFF}" dt="2021-12-12T02:06:27.662" v="28" actId="207"/>
          <ac:spMkLst>
            <pc:docMk/>
            <pc:sldMk cId="3473592946" sldId="346"/>
            <ac:spMk id="5" creationId="{00000000-0000-0000-0000-000000000000}"/>
          </ac:spMkLst>
        </pc:spChg>
      </pc:sldChg>
      <pc:sldChg chg="modSp mod">
        <pc:chgData name="老兄 悟見" userId="d3c841b5715e98f1" providerId="LiveId" clId="{CFD42B57-FD7D-40F4-91F9-5AA7ADDC9AFF}" dt="2021-12-12T02:07:06.453" v="34" actId="207"/>
        <pc:sldMkLst>
          <pc:docMk/>
          <pc:sldMk cId="2994749330" sldId="347"/>
        </pc:sldMkLst>
        <pc:spChg chg="mod">
          <ac:chgData name="老兄 悟見" userId="d3c841b5715e98f1" providerId="LiveId" clId="{CFD42B57-FD7D-40F4-91F9-5AA7ADDC9AFF}" dt="2021-12-12T02:07:06.453" v="34" actId="207"/>
          <ac:spMkLst>
            <pc:docMk/>
            <pc:sldMk cId="2994749330" sldId="347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CFD42B57-FD7D-40F4-91F9-5AA7ADDC9AFF}" dt="2021-12-12T02:07:53.714" v="39" actId="207"/>
        <pc:sldMkLst>
          <pc:docMk/>
          <pc:sldMk cId="1004682094" sldId="348"/>
        </pc:sldMkLst>
        <pc:spChg chg="mod">
          <ac:chgData name="老兄 悟見" userId="d3c841b5715e98f1" providerId="LiveId" clId="{CFD42B57-FD7D-40F4-91F9-5AA7ADDC9AFF}" dt="2021-12-12T02:07:53.714" v="39" actId="207"/>
          <ac:spMkLst>
            <pc:docMk/>
            <pc:sldMk cId="1004682094" sldId="348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94913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守中修道命運順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一、守中修道命運順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徒兒們，人生除了錢，還有比錢更有意義的事情，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權力有朝一日也會過去，我們如果不知止，不能止在一個至善的地方，一直追求這些功名權位到結束，兩手一放，能帶走這些有形的嗎？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你在人世間，有這個名，這個權勢，卻不是什麼大不了的事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，如果你能在陰陽五行中，而不被陰陽所轉，那才是真正的了不起！所以要修道才能達到，事情會漸漸跟著順遂。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1051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94913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守中修道命運順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二、認理不清容易倒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要走修道的路，首先對道的基礎要明白，對天理要有認識。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認理不清，根就不穩，遇到小小挫折，就東倒西歪，一顆樹的根如沒紮穩，風一吹就倒了。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同樣的道理，修道只知法門，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對真理不理解，就很容易被人事物給困住了。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3592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94913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守中修道命運順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三、遇境要使用三寶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天道人道這些道理你要理解，遇境使用三寶才會得心應手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。發脾氣就是心裡有一把火，那要用什麼克制呢？三寶。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當你發脾氣的時候，先靜下心，想一想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，為什麼要發怒？發洩之後有什麼好處或壞處呢？常常發脾氣，身體會累壞也會生病的。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4749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94913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守中修道命運順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四、守著中間這一點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人心有四不正，哪四不正？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心有所忿懥，有所好樂，有所憂患，有所恐懼，修道就是要擺脫這些外在干擾，這些電波會干擾我們的自性。仙佛菩薩為什麼不會被干擾？因為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守中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嘛！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守著中間這一點，剛剛好調到這一點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，明師指點這一點，有沒有守住呢？心都不在了，哪能正？不正，又怎麼守得住？所以悟道的人是智慧之心，沒有悟道的人就是煩惱之心。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04682094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3067</TotalTime>
  <Words>449</Words>
  <Application>Microsoft Office PowerPoint</Application>
  <PresentationFormat>如螢幕大小 (16:9)</PresentationFormat>
  <Paragraphs>20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標楷體</vt:lpstr>
      <vt:lpstr>Arial</vt:lpstr>
      <vt:lpstr>Calibri</vt:lpstr>
      <vt:lpstr>Franklin Gothic Book</vt:lpstr>
      <vt:lpstr>Wingdings 2</vt:lpstr>
      <vt:lpstr>科技</vt:lpstr>
      <vt:lpstr>守中修道命運順 悟見講</vt:lpstr>
      <vt:lpstr>守中修道命運順 悟見講</vt:lpstr>
      <vt:lpstr>守中修道命運順 悟見講</vt:lpstr>
      <vt:lpstr>守中修道命運順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691</cp:revision>
  <dcterms:created xsi:type="dcterms:W3CDTF">2014-02-15T05:50:45Z</dcterms:created>
  <dcterms:modified xsi:type="dcterms:W3CDTF">2021-12-12T02:07:57Z</dcterms:modified>
  <cp:contentStatus/>
</cp:coreProperties>
</file>