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60" r:id="rId2"/>
    <p:sldId id="353" r:id="rId3"/>
    <p:sldId id="354" r:id="rId4"/>
    <p:sldId id="355" r:id="rId5"/>
    <p:sldId id="361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2" d="100"/>
          <a:sy n="82" d="100"/>
        </p:scale>
        <p:origin x="1060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106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2022/6/30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BD5DA8-5BF3-4D80-8222-D9684A2E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4209" y="195486"/>
            <a:ext cx="3732727" cy="1224136"/>
          </a:xfrm>
        </p:spPr>
        <p:txBody>
          <a:bodyPr>
            <a:normAutofit/>
          </a:bodyPr>
          <a:lstStyle/>
          <a:p>
            <a:r>
              <a:rPr lang="zh-TW" altLang="en-US" sz="36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學觀音聞聲救</a:t>
            </a:r>
            <a:r>
              <a:rPr lang="zh-TW" altLang="en-US" sz="40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苦</a:t>
            </a:r>
            <a:br>
              <a:rPr lang="en-US" altLang="zh-TW" sz="36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1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觀音菩薩訓</a:t>
            </a:r>
            <a:r>
              <a:rPr lang="zh-TW" altLang="en-US" sz="31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31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1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100" b="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5B9E02B6-314F-4691-BA75-F6E45814D1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8" r="19198"/>
          <a:stretch>
            <a:fillRect/>
          </a:stretch>
        </p:blipFill>
        <p:spPr>
          <a:xfrm>
            <a:off x="107504" y="915566"/>
            <a:ext cx="4114800" cy="3086100"/>
          </a:xfrm>
        </p:spPr>
      </p:pic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A60EF5-E126-42A0-9600-D4715D7B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27984" y="1635645"/>
            <a:ext cx="4451025" cy="3319379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一、聞聲救苦救衆生二、渡化蒼生要耐心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三、遇考驗感恩懺悔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四、報恩了愿來修道</a:t>
            </a: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73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聞聲救苦救衆生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天下眾生何其多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，要照顧的人還很多，所以要學會照顧自己，也能夠照顧別人，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修道辦道要有一顆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慈悲的心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希望每一個人都能夠學會聞聲而救苦，哪里需要你，希望你伸出援手。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渡化蒼生要耐心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眾生因為有業，所以不明理，渡化蒼生要很有耐心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，不要常常生氣，常常生氣只會阻礙你，是修道辦道中的絆腳石，所以這一切你要看得清楚，不要被小小的事情而擊倒了。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遇考驗感恩懺悔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在每一個人修道的當中，都會有苦有樂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，有考驗、有困難，這些都是在造就你，所以當你遇到不如意、困難考驗的時候，更應該感恩，感恩上天藉機會，讓你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消業了罪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如果你懂得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感恩懺悔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那麼你的心性就會越修越光明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，所以修道人心中要有大愛，不要有怨恨。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報恩了愿來修道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修道辦道，大家要存著一份感恩的心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，因為有感恩的心，才懂得如何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報恩了愿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所以希望每一個人在報恩了愿當中，把以往不好的習性都删除掉、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把你的嫉妒心、不平的心、貪心、比較的心、不好的心慢慢的删除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，讓你的自性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恢復本來的面目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3087345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4503</TotalTime>
  <Words>360</Words>
  <Application>Microsoft Office PowerPoint</Application>
  <PresentationFormat>如螢幕大小 (16:9)</PresentationFormat>
  <Paragraphs>22</Paragraphs>
  <Slides>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學觀音聞聲救苦 觀音菩薩訓  悟見講</vt:lpstr>
      <vt:lpstr>聞聲救苦救衆生 悟見講</vt:lpstr>
      <vt:lpstr>渡化蒼生要耐心 悟見講</vt:lpstr>
      <vt:lpstr>遇考驗感恩懺悔 悟見講</vt:lpstr>
      <vt:lpstr>報恩了愿來修道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759</cp:revision>
  <dcterms:created xsi:type="dcterms:W3CDTF">2014-02-15T05:50:45Z</dcterms:created>
  <dcterms:modified xsi:type="dcterms:W3CDTF">2022-06-30T00:56:13Z</dcterms:modified>
  <cp:contentStatus/>
</cp:coreProperties>
</file>