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8"/>
  </p:notesMasterIdLst>
  <p:sldIdLst>
    <p:sldId id="360" r:id="rId2"/>
    <p:sldId id="353" r:id="rId3"/>
    <p:sldId id="354" r:id="rId4"/>
    <p:sldId id="355" r:id="rId5"/>
    <p:sldId id="356" r:id="rId6"/>
    <p:sldId id="361" r:id="rId7"/>
  </p:sldIdLst>
  <p:sldSz cx="9144000" cy="5143500" type="screen16x9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悟見老兄" initials="悟見老兄" lastIdx="2" clrIdx="0">
    <p:extLst>
      <p:ext uri="{19B8F6BF-5375-455C-9EA6-DF929625EA0E}">
        <p15:presenceInfo xmlns:p15="http://schemas.microsoft.com/office/powerpoint/2012/main" userId="d3c841b5715e98f1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300" autoAdjust="0"/>
    <p:restoredTop sz="93421" autoAdjust="0"/>
  </p:normalViewPr>
  <p:slideViewPr>
    <p:cSldViewPr>
      <p:cViewPr varScale="1">
        <p:scale>
          <a:sx n="91" d="100"/>
          <a:sy n="91" d="100"/>
        </p:scale>
        <p:origin x="800" y="44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8FC2AE-9477-42B8-B8B4-4003DC3F4299}" type="datetimeFigureOut">
              <a:rPr lang="zh-TW" altLang="en-US" smtClean="0"/>
              <a:t>2022/6/15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B9DD47-EA54-43B7-9BF6-A09CA48C28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871186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B9DD47-EA54-43B7-9BF6-A09CA48C28D4}" type="slidenum">
              <a:rPr lang="zh-TW" altLang="en-US" smtClean="0"/>
              <a:t>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401061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手繪多邊形 7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 8"/>
          <p:cNvSpPr>
            <a:spLocks noGrp="1"/>
          </p:cNvSpPr>
          <p:nvPr>
            <p:ph type="ctrTitle"/>
          </p:nvPr>
        </p:nvSpPr>
        <p:spPr>
          <a:xfrm>
            <a:off x="429064" y="2503170"/>
            <a:ext cx="6480048" cy="172593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17" name="副標題 16"/>
          <p:cNvSpPr>
            <a:spLocks noGrp="1"/>
          </p:cNvSpPr>
          <p:nvPr>
            <p:ph type="subTitle" idx="1"/>
          </p:nvPr>
        </p:nvSpPr>
        <p:spPr>
          <a:xfrm>
            <a:off x="433050" y="1158609"/>
            <a:ext cx="6480048" cy="131445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/>
              <a:t>按一下以編輯母片副標題樣式</a:t>
            </a:r>
            <a:endParaRPr kumimoji="0" lang="en-US"/>
          </a:p>
        </p:txBody>
      </p:sp>
      <p:sp>
        <p:nvSpPr>
          <p:cNvPr id="30" name="日期版面配置區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2022/6/15</a:t>
            </a:fld>
            <a:endParaRPr lang="zh-TW" altLang="en-US"/>
          </a:p>
        </p:txBody>
      </p:sp>
      <p:sp>
        <p:nvSpPr>
          <p:cNvPr id="19" name="頁尾版面配置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27" name="投影片編號版面配置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2022/6/15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2022/6/15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2022/6/15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手繪多邊形 8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5800" y="2687878"/>
            <a:ext cx="6629400" cy="1369772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85800" y="1864350"/>
            <a:ext cx="6629400" cy="800016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2022/6/15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</p:spPr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26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2022/6/15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8229600" cy="8572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4114800"/>
            <a:ext cx="4040188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645026" y="4114800"/>
            <a:ext cx="4041775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457200" y="1137685"/>
            <a:ext cx="4040188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6" y="1137685"/>
            <a:ext cx="4041775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2022/6/15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740"/>
            <a:ext cx="7470648" cy="85725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2022/6/15</a:t>
            </a:fld>
            <a:endParaRPr lang="zh-TW" altLang="en-US"/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頁尾版面配置區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2022/6/15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889146"/>
            <a:ext cx="3200400" cy="547688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457200" y="160818"/>
            <a:ext cx="2743200" cy="6858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457200" y="1485900"/>
            <a:ext cx="7086600" cy="2857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2022/6/15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8156448" y="4816548"/>
            <a:ext cx="762000" cy="273844"/>
          </a:xfrm>
        </p:spPr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556732" y="1279282"/>
            <a:ext cx="3053868" cy="940356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065628" y="764930"/>
            <a:ext cx="4114800" cy="30861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/>
              <a:t>按一下圖示以新增圖片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5556734" y="2249074"/>
            <a:ext cx="3053866" cy="199761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457200" y="4816548"/>
            <a:ext cx="2133600" cy="273844"/>
          </a:xfrm>
        </p:spPr>
        <p:txBody>
          <a:bodyPr/>
          <a:lstStyle/>
          <a:p>
            <a:fld id="{6EFB7D30-6152-4307-A58E-046766A68531}" type="datetimeFigureOut">
              <a:rPr lang="zh-TW" altLang="en-US" smtClean="0"/>
              <a:t>2022/6/15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手繪多邊形 11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手繪多邊形 15"/>
          <p:cNvSpPr>
            <a:spLocks/>
          </p:cNvSpPr>
          <p:nvPr/>
        </p:nvSpPr>
        <p:spPr bwMode="auto">
          <a:xfrm>
            <a:off x="7315200" y="0"/>
            <a:ext cx="1828800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版面配置區 8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0" name="文字版面配置區 29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7467600" cy="33944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  <a:p>
            <a:pPr lvl="1" eaLnBrk="1" latinLnBrk="0" hangingPunct="1"/>
            <a:r>
              <a:rPr kumimoji="0" lang="zh-TW" altLang="en-US"/>
              <a:t>第二層</a:t>
            </a:r>
          </a:p>
          <a:p>
            <a:pPr lvl="2" eaLnBrk="1" latinLnBrk="0" hangingPunct="1"/>
            <a:r>
              <a:rPr kumimoji="0" lang="zh-TW" altLang="en-US"/>
              <a:t>第三層</a:t>
            </a:r>
          </a:p>
          <a:p>
            <a:pPr lvl="3" eaLnBrk="1" latinLnBrk="0" hangingPunct="1"/>
            <a:r>
              <a:rPr kumimoji="0" lang="zh-TW" altLang="en-US"/>
              <a:t>第四層</a:t>
            </a:r>
          </a:p>
          <a:p>
            <a:pPr lvl="4" eaLnBrk="1" latinLnBrk="0" hangingPunct="1"/>
            <a:r>
              <a:rPr kumimoji="0" lang="zh-TW" altLang="en-US"/>
              <a:t>第五層</a:t>
            </a:r>
            <a:endParaRPr kumimoji="0" lang="en-US"/>
          </a:p>
        </p:txBody>
      </p:sp>
      <p:sp>
        <p:nvSpPr>
          <p:cNvPr id="10" name="日期版面配置區 9"/>
          <p:cNvSpPr>
            <a:spLocks noGrp="1"/>
          </p:cNvSpPr>
          <p:nvPr>
            <p:ph type="dt" sz="half" idx="2"/>
          </p:nvPr>
        </p:nvSpPr>
        <p:spPr>
          <a:xfrm>
            <a:off x="457200" y="4816548"/>
            <a:ext cx="2133600" cy="273844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EFB7D30-6152-4307-A58E-046766A68531}" type="datetimeFigureOut">
              <a:rPr lang="zh-TW" altLang="en-US" smtClean="0"/>
              <a:t>2022/6/15</a:t>
            </a:fld>
            <a:endParaRPr lang="zh-TW" altLang="en-US"/>
          </a:p>
        </p:txBody>
      </p:sp>
      <p:sp>
        <p:nvSpPr>
          <p:cNvPr id="22" name="頁尾版面配置區 21"/>
          <p:cNvSpPr>
            <a:spLocks noGrp="1"/>
          </p:cNvSpPr>
          <p:nvPr>
            <p:ph type="ftr" sz="quarter" idx="3"/>
          </p:nvPr>
        </p:nvSpPr>
        <p:spPr>
          <a:xfrm>
            <a:off x="3124200" y="4816548"/>
            <a:ext cx="2895600" cy="273844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18" name="投影片編號版面配置區 17"/>
          <p:cNvSpPr>
            <a:spLocks noGrp="1"/>
          </p:cNvSpPr>
          <p:nvPr>
            <p:ph type="sldNum" sz="quarter" idx="4"/>
          </p:nvPr>
        </p:nvSpPr>
        <p:spPr>
          <a:xfrm>
            <a:off x="8153400" y="4816548"/>
            <a:ext cx="762000" cy="273844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9BD5DA8-5BF3-4D80-8222-D9684A2E5D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64209" y="195486"/>
            <a:ext cx="3732727" cy="1224136"/>
          </a:xfrm>
        </p:spPr>
        <p:txBody>
          <a:bodyPr>
            <a:normAutofit fontScale="90000"/>
          </a:bodyPr>
          <a:lstStyle/>
          <a:p>
            <a:r>
              <a:rPr lang="zh-TW" altLang="en-US" sz="4000" b="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吃素健康免遭劫               </a:t>
            </a:r>
            <a:r>
              <a:rPr lang="zh-TW" altLang="en-US" sz="3100" b="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濟公老師慈訓   </a:t>
            </a:r>
            <a:r>
              <a:rPr lang="zh-CN" altLang="en-US" sz="2800" b="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2800" b="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2800" b="0" dirty="0">
              <a:solidFill>
                <a:schemeClr val="tx1"/>
              </a:solidFill>
            </a:endParaRPr>
          </a:p>
        </p:txBody>
      </p:sp>
      <p:pic>
        <p:nvPicPr>
          <p:cNvPr id="6" name="圖片版面配置區 5">
            <a:extLst>
              <a:ext uri="{FF2B5EF4-FFF2-40B4-BE49-F238E27FC236}">
                <a16:creationId xmlns:a16="http://schemas.microsoft.com/office/drawing/2014/main" id="{5B9E02B6-314F-4691-BA75-F6E45814D1FF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198" r="19198"/>
          <a:stretch>
            <a:fillRect/>
          </a:stretch>
        </p:blipFill>
        <p:spPr>
          <a:xfrm>
            <a:off x="107504" y="915566"/>
            <a:ext cx="4114800" cy="3086100"/>
          </a:xfrm>
        </p:spPr>
      </p:pic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25A60EF5-E126-42A0-9600-D4715D7B47A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427984" y="1635645"/>
            <a:ext cx="4451025" cy="3319379"/>
          </a:xfrm>
        </p:spPr>
        <p:txBody>
          <a:bodyPr>
            <a:normAutofit/>
          </a:bodyPr>
          <a:lstStyle/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一、吃素健康心清靜</a:t>
            </a: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二、人能吃素躲災劫</a:t>
            </a: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三、成全人修道吃素</a:t>
            </a: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四、修道吃素不生病</a:t>
            </a: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五、吃素是口清心清</a:t>
            </a:r>
          </a:p>
          <a:p>
            <a:endParaRPr lang="en-US" altLang="zh-TW" sz="3600" dirty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TW" altLang="en-US" sz="3600" dirty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TW" altLang="en-US" sz="3600" dirty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TW" altLang="en-US" dirty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797305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42120"/>
            <a:ext cx="648072" cy="4859260"/>
          </a:xfrm>
        </p:spPr>
        <p:txBody>
          <a:bodyPr>
            <a:normAutofit/>
          </a:bodyPr>
          <a:lstStyle/>
          <a:p>
            <a:r>
              <a:rPr lang="zh-TW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吃素健康心清靜 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064896" cy="4824536"/>
          </a:xfrm>
        </p:spPr>
        <p:txBody>
          <a:bodyPr>
            <a:normAutofit/>
          </a:bodyPr>
          <a:lstStyle/>
          <a:p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濟公老師説</a:t>
            </a:r>
          </a:p>
          <a:p>
            <a:r>
              <a:rPr lang="zh-TW" altLang="en-US" sz="40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吃素能</a:t>
            </a:r>
            <a:r>
              <a:rPr lang="en-US" altLang="zh-TW" sz="40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『</a:t>
            </a:r>
            <a:r>
              <a:rPr lang="zh-TW" altLang="en-US" sz="40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培養慈悲心</a:t>
            </a:r>
            <a:r>
              <a:rPr lang="en-US" altLang="zh-TW" sz="40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』</a:t>
            </a:r>
            <a:r>
              <a:rPr lang="zh-TW" altLang="en-US" sz="40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減輕造業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，吃得比較清淡，也會使身體健康，不會亂發脾氣，提昇個人心境，使家庭平安，</a:t>
            </a:r>
            <a:r>
              <a:rPr lang="zh-TW" altLang="en-US" sz="40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得到</a:t>
            </a:r>
            <a:r>
              <a:rPr lang="en-US" altLang="zh-TW" sz="40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『</a:t>
            </a:r>
            <a:r>
              <a:rPr lang="zh-TW" altLang="en-US" sz="40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自性清靜</a:t>
            </a:r>
            <a:r>
              <a:rPr lang="en-US" altLang="zh-TW" sz="40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』</a:t>
            </a:r>
            <a:r>
              <a:rPr lang="zh-TW" altLang="en-US" sz="40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</a:p>
          <a:p>
            <a:endParaRPr lang="zh-CN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0306201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42120"/>
            <a:ext cx="648072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人能吃素躲災劫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064896" cy="4824536"/>
          </a:xfrm>
        </p:spPr>
        <p:txBody>
          <a:bodyPr>
            <a:normAutofit/>
          </a:bodyPr>
          <a:lstStyle/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濟公老師説</a:t>
            </a: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現在災劫很多，我們要用善愿才能夠把這個災劫化解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。最好每個人都能夠發善愿，能夠快點吃素，</a:t>
            </a:r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我們不殺生，這個世界惡緣就能夠減少、怨氣就能夠減少。</a:t>
            </a:r>
          </a:p>
          <a:p>
            <a:endParaRPr lang="zh-CN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39998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42120"/>
            <a:ext cx="648072" cy="4859260"/>
          </a:xfrm>
        </p:spPr>
        <p:txBody>
          <a:bodyPr>
            <a:normAutofit fontScale="90000"/>
          </a:bodyPr>
          <a:lstStyle/>
          <a:p>
            <a:pPr marL="36576"/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成全人修道吃素 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064896" cy="4824536"/>
          </a:xfrm>
        </p:spPr>
        <p:txBody>
          <a:bodyPr>
            <a:normAutofit fontScale="92500"/>
          </a:bodyPr>
          <a:lstStyle/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濟公老師説</a:t>
            </a: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修道還要發大愿，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我們要發善愿，普渡眾生，把好的道理傳揚給我們的兄弟姊妹、親戚朋友，自己好也要人家好，也祝福大家</a:t>
            </a:r>
            <a:r>
              <a:rPr lang="en-US" altLang="zh-TW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『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道成天上 名留人間</a:t>
            </a:r>
            <a:r>
              <a:rPr lang="en-US" altLang="zh-TW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』</a:t>
            </a: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你渡人來佛堂，讓他明理，讓他也學著你渡人，成全人，讓他也吃素、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免殺生、免造惡業、斷惡因，將來有一天他歸去，回到皇母的懷抱成仙做佛，功勞是誰的。</a:t>
            </a:r>
          </a:p>
          <a:p>
            <a:endParaRPr lang="zh-CN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429402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42120"/>
            <a:ext cx="648072" cy="4859260"/>
          </a:xfrm>
        </p:spPr>
        <p:txBody>
          <a:bodyPr>
            <a:normAutofit fontScale="90000"/>
          </a:bodyPr>
          <a:lstStyle/>
          <a:p>
            <a:pPr marL="36576"/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修道吃素不生病 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064896" cy="4824536"/>
          </a:xfrm>
        </p:spPr>
        <p:txBody>
          <a:bodyPr>
            <a:normAutofit fontScale="92500"/>
          </a:bodyPr>
          <a:lstStyle/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濟公老師說</a:t>
            </a: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身體要健康，要靠自己平常的保養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，不要靠吃營養食品、吃藥，只要平常的飲食正常，營養均衡，多吃蔬菜水果和多喝開水，不要生氣保持很好的心情。</a:t>
            </a: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飲食上有注意，再加上今天各位有福氣，求了道來開班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，就要把道理記在心，更進一步要把道理實行，每天都想著要去</a:t>
            </a:r>
            <a:r>
              <a:rPr lang="en-US" altLang="zh-TW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『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救渡眾生</a:t>
            </a:r>
            <a:r>
              <a:rPr lang="en-US" altLang="zh-TW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』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還有時間生病嗎。</a:t>
            </a:r>
          </a:p>
          <a:p>
            <a:endParaRPr lang="zh-CN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766717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42120"/>
            <a:ext cx="648072" cy="4859260"/>
          </a:xfrm>
        </p:spPr>
        <p:txBody>
          <a:bodyPr>
            <a:normAutofit fontScale="90000"/>
          </a:bodyPr>
          <a:lstStyle/>
          <a:p>
            <a:pPr marL="36576"/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吃素是口清心清 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064896" cy="4824536"/>
          </a:xfrm>
        </p:spPr>
        <p:txBody>
          <a:bodyPr>
            <a:normAutofit fontScale="92500" lnSpcReduction="10000"/>
          </a:bodyPr>
          <a:lstStyle/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濟公老師說</a:t>
            </a: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吃素可以長壽，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因為現在有毒的動物很多，你不吃，會比較健康長壽。吃素也不結冤欠，冤欠債可以了斷。吃素要永永遠遠，不要半途而廢，吃到回理天為止。</a:t>
            </a: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但是，你們吃素，不但嘴要清，心也要清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，不是只有嘴巴吃素而已，吃素的嘴巴可不能隨便罵人喔。現在的人多半是面善心惡。你們不但面要善，心也要善，要有慈悲心。</a:t>
            </a:r>
          </a:p>
          <a:p>
            <a:endParaRPr lang="zh-CN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373827561"/>
      </p:ext>
    </p:extLst>
  </p:cSld>
  <p:clrMapOvr>
    <a:masterClrMapping/>
  </p:clrMapOvr>
</p:sld>
</file>

<file path=ppt/theme/theme1.xml><?xml version="1.0" encoding="utf-8"?>
<a:theme xmlns:a="http://schemas.openxmlformats.org/drawingml/2006/main" name="科技">
  <a:themeElements>
    <a:clrScheme name="科技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科技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科技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4483</TotalTime>
  <Words>485</Words>
  <Application>Microsoft Office PowerPoint</Application>
  <PresentationFormat>如螢幕大小 (16:9)</PresentationFormat>
  <Paragraphs>29</Paragraphs>
  <Slides>6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6</vt:i4>
      </vt:variant>
    </vt:vector>
  </HeadingPairs>
  <TitlesOfParts>
    <vt:vector size="14" baseType="lpstr">
      <vt:lpstr>微軟正黑體</vt:lpstr>
      <vt:lpstr>新細明體</vt:lpstr>
      <vt:lpstr>標楷體</vt:lpstr>
      <vt:lpstr>Arial</vt:lpstr>
      <vt:lpstr>Calibri</vt:lpstr>
      <vt:lpstr>Franklin Gothic Book</vt:lpstr>
      <vt:lpstr>Wingdings 2</vt:lpstr>
      <vt:lpstr>科技</vt:lpstr>
      <vt:lpstr>吃素健康免遭劫               濟公老師慈訓   悟見講</vt:lpstr>
      <vt:lpstr>吃素健康心清靜 悟見講</vt:lpstr>
      <vt:lpstr>人能吃素躲災劫 悟見講</vt:lpstr>
      <vt:lpstr>成全人修道吃素 悟見講</vt:lpstr>
      <vt:lpstr>修道吃素不生病 悟見講</vt:lpstr>
      <vt:lpstr>吃素是口清心清 悟見講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v345</dc:creator>
  <cp:lastModifiedBy>老兄 悟見</cp:lastModifiedBy>
  <cp:revision>748</cp:revision>
  <dcterms:created xsi:type="dcterms:W3CDTF">2014-02-15T05:50:45Z</dcterms:created>
  <dcterms:modified xsi:type="dcterms:W3CDTF">2022-06-15T00:57:40Z</dcterms:modified>
  <cp:contentStatus/>
</cp:coreProperties>
</file>