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60" r:id="rId2"/>
    <p:sldId id="353" r:id="rId3"/>
    <p:sldId id="354" r:id="rId4"/>
    <p:sldId id="355" r:id="rId5"/>
    <p:sldId id="356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只要修道就有考 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一、考驗是上天恩賜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二、末後的三大考關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三、末後考關如何過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四、九轉金丹渡考關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考驗是上天恩賜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修道挫折多，賢徒挫中求，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考驗難忍難受，莫問為什麼？春花豈能常留，順路豈進佛國，風雨熬煎我，人上的賢儔。</a:t>
            </a: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困窮與患難，乃上天磨煉一個人的最高學府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，此學府非盡人皆能入。幸遇者，乃上天厚我之甚也。若不於此求得精益，而心性受用，乃辜負天恩。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末後的三大考關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末後三大考關：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㈠ 是是非非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㈡ 七情六慾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㈢ 神通法術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過關靠智慧與志節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，上天寸功不昧，纖過必察。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末後考關如何過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聖事難事辦得成      所謂擔當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順境逆境衝得過      方顯襟度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喜怒無常穩得住      方算涵養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取捨進退忍得下      可現氣宇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利害得失看得破      端看操守 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死生禍福認得透      始見志節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九轉金丹渡考關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濟公老師送給徒兒的九轉金丹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三不離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：不離道場，不離前賢，不離經典。</a:t>
            </a:r>
          </a:p>
          <a:p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三不倒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：不被貧病潦倒，不被名利考倒，不被人事考倒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三不忘：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不忘佛心，不忘金線，不忘愿立。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4477</TotalTime>
  <Words>314</Words>
  <Application>Microsoft Office PowerPoint</Application>
  <PresentationFormat>如螢幕大小 (16:9)</PresentationFormat>
  <Paragraphs>34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只要修道就有考  濟公老師訓   悟見講</vt:lpstr>
      <vt:lpstr>考驗是上天恩賜 悟見講</vt:lpstr>
      <vt:lpstr>末後的三大考關 悟見講</vt:lpstr>
      <vt:lpstr>末後考關如何過 悟見講</vt:lpstr>
      <vt:lpstr>九轉金丹渡考關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746</cp:revision>
  <dcterms:created xsi:type="dcterms:W3CDTF">2014-02-15T05:50:45Z</dcterms:created>
  <dcterms:modified xsi:type="dcterms:W3CDTF">2022-06-18T09:50:32Z</dcterms:modified>
  <cp:contentStatus/>
</cp:coreProperties>
</file>