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8"/>
  </p:notesMasterIdLst>
  <p:sldIdLst>
    <p:sldId id="360" r:id="rId2"/>
    <p:sldId id="353" r:id="rId3"/>
    <p:sldId id="354" r:id="rId4"/>
    <p:sldId id="355" r:id="rId5"/>
    <p:sldId id="362" r:id="rId6"/>
    <p:sldId id="361" r:id="rId7"/>
  </p:sldIdLst>
  <p:sldSz cx="9144000" cy="5143500" type="screen16x9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悟見老兄" initials="悟見老兄" lastIdx="2" clrIdx="0">
    <p:extLst>
      <p:ext uri="{19B8F6BF-5375-455C-9EA6-DF929625EA0E}">
        <p15:presenceInfo xmlns:p15="http://schemas.microsoft.com/office/powerpoint/2012/main" userId="d3c841b5715e98f1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300" autoAdjust="0"/>
    <p:restoredTop sz="93421" autoAdjust="0"/>
  </p:normalViewPr>
  <p:slideViewPr>
    <p:cSldViewPr>
      <p:cViewPr varScale="1">
        <p:scale>
          <a:sx n="91" d="100"/>
          <a:sy n="91" d="100"/>
        </p:scale>
        <p:origin x="800" y="44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8FC2AE-9477-42B8-B8B4-4003DC3F4299}" type="datetimeFigureOut">
              <a:rPr lang="zh-TW" altLang="en-US" smtClean="0"/>
              <a:t>2022/6/9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B9DD47-EA54-43B7-9BF6-A09CA48C28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871186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手繪多邊形 7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 8"/>
          <p:cNvSpPr>
            <a:spLocks noGrp="1"/>
          </p:cNvSpPr>
          <p:nvPr>
            <p:ph type="ctrTitle"/>
          </p:nvPr>
        </p:nvSpPr>
        <p:spPr>
          <a:xfrm>
            <a:off x="429064" y="2503170"/>
            <a:ext cx="6480048" cy="172593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17" name="副標題 16"/>
          <p:cNvSpPr>
            <a:spLocks noGrp="1"/>
          </p:cNvSpPr>
          <p:nvPr>
            <p:ph type="subTitle" idx="1"/>
          </p:nvPr>
        </p:nvSpPr>
        <p:spPr>
          <a:xfrm>
            <a:off x="433050" y="1158609"/>
            <a:ext cx="6480048" cy="131445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/>
              <a:t>按一下以編輯母片副標題樣式</a:t>
            </a:r>
            <a:endParaRPr kumimoji="0" lang="en-US"/>
          </a:p>
        </p:txBody>
      </p:sp>
      <p:sp>
        <p:nvSpPr>
          <p:cNvPr id="30" name="日期版面配置區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2022/6/9</a:t>
            </a:fld>
            <a:endParaRPr lang="zh-TW" altLang="en-US"/>
          </a:p>
        </p:txBody>
      </p:sp>
      <p:sp>
        <p:nvSpPr>
          <p:cNvPr id="19" name="頁尾版面配置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27" name="投影片編號版面配置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2022/6/9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2022/6/9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2022/6/9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手繪多邊形 8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5800" y="2687878"/>
            <a:ext cx="6629400" cy="1369772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85800" y="1864350"/>
            <a:ext cx="6629400" cy="800016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2022/6/9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</p:spPr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26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2022/6/9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8229600" cy="8572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4114800"/>
            <a:ext cx="4040188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645026" y="4114800"/>
            <a:ext cx="4041775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457200" y="1137685"/>
            <a:ext cx="4040188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6" y="1137685"/>
            <a:ext cx="4041775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2022/6/9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740"/>
            <a:ext cx="7470648" cy="85725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2022/6/9</a:t>
            </a:fld>
            <a:endParaRPr lang="zh-TW" altLang="en-US"/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頁尾版面配置區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2022/6/9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889146"/>
            <a:ext cx="3200400" cy="547688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457200" y="160818"/>
            <a:ext cx="2743200" cy="6858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457200" y="1485900"/>
            <a:ext cx="7086600" cy="2857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2022/6/9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8156448" y="4816548"/>
            <a:ext cx="762000" cy="273844"/>
          </a:xfrm>
        </p:spPr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556732" y="1279282"/>
            <a:ext cx="3053868" cy="940356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065628" y="764930"/>
            <a:ext cx="4114800" cy="30861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/>
              <a:t>按一下圖示以新增圖片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5556734" y="2249074"/>
            <a:ext cx="3053866" cy="199761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457200" y="4816548"/>
            <a:ext cx="2133600" cy="273844"/>
          </a:xfrm>
        </p:spPr>
        <p:txBody>
          <a:bodyPr/>
          <a:lstStyle/>
          <a:p>
            <a:fld id="{6EFB7D30-6152-4307-A58E-046766A68531}" type="datetimeFigureOut">
              <a:rPr lang="zh-TW" altLang="en-US" smtClean="0"/>
              <a:t>2022/6/9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手繪多邊形 11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手繪多邊形 15"/>
          <p:cNvSpPr>
            <a:spLocks/>
          </p:cNvSpPr>
          <p:nvPr/>
        </p:nvSpPr>
        <p:spPr bwMode="auto">
          <a:xfrm>
            <a:off x="7315200" y="0"/>
            <a:ext cx="1828800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版面配置區 8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0" name="文字版面配置區 29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7467600" cy="33944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  <a:p>
            <a:pPr lvl="1" eaLnBrk="1" latinLnBrk="0" hangingPunct="1"/>
            <a:r>
              <a:rPr kumimoji="0" lang="zh-TW" altLang="en-US"/>
              <a:t>第二層</a:t>
            </a:r>
          </a:p>
          <a:p>
            <a:pPr lvl="2" eaLnBrk="1" latinLnBrk="0" hangingPunct="1"/>
            <a:r>
              <a:rPr kumimoji="0" lang="zh-TW" altLang="en-US"/>
              <a:t>第三層</a:t>
            </a:r>
          </a:p>
          <a:p>
            <a:pPr lvl="3" eaLnBrk="1" latinLnBrk="0" hangingPunct="1"/>
            <a:r>
              <a:rPr kumimoji="0" lang="zh-TW" altLang="en-US"/>
              <a:t>第四層</a:t>
            </a:r>
          </a:p>
          <a:p>
            <a:pPr lvl="4" eaLnBrk="1" latinLnBrk="0" hangingPunct="1"/>
            <a:r>
              <a:rPr kumimoji="0" lang="zh-TW" altLang="en-US"/>
              <a:t>第五層</a:t>
            </a:r>
            <a:endParaRPr kumimoji="0" lang="en-US"/>
          </a:p>
        </p:txBody>
      </p:sp>
      <p:sp>
        <p:nvSpPr>
          <p:cNvPr id="10" name="日期版面配置區 9"/>
          <p:cNvSpPr>
            <a:spLocks noGrp="1"/>
          </p:cNvSpPr>
          <p:nvPr>
            <p:ph type="dt" sz="half" idx="2"/>
          </p:nvPr>
        </p:nvSpPr>
        <p:spPr>
          <a:xfrm>
            <a:off x="457200" y="4816548"/>
            <a:ext cx="2133600" cy="273844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EFB7D30-6152-4307-A58E-046766A68531}" type="datetimeFigureOut">
              <a:rPr lang="zh-TW" altLang="en-US" smtClean="0"/>
              <a:t>2022/6/9</a:t>
            </a:fld>
            <a:endParaRPr lang="zh-TW" altLang="en-US"/>
          </a:p>
        </p:txBody>
      </p:sp>
      <p:sp>
        <p:nvSpPr>
          <p:cNvPr id="22" name="頁尾版面配置區 21"/>
          <p:cNvSpPr>
            <a:spLocks noGrp="1"/>
          </p:cNvSpPr>
          <p:nvPr>
            <p:ph type="ftr" sz="quarter" idx="3"/>
          </p:nvPr>
        </p:nvSpPr>
        <p:spPr>
          <a:xfrm>
            <a:off x="3124200" y="4816548"/>
            <a:ext cx="2895600" cy="273844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18" name="投影片編號版面配置區 17"/>
          <p:cNvSpPr>
            <a:spLocks noGrp="1"/>
          </p:cNvSpPr>
          <p:nvPr>
            <p:ph type="sldNum" sz="quarter" idx="4"/>
          </p:nvPr>
        </p:nvSpPr>
        <p:spPr>
          <a:xfrm>
            <a:off x="8153400" y="4816548"/>
            <a:ext cx="762000" cy="273844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9BD5DA8-5BF3-4D80-8222-D9684A2E5D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64209" y="195486"/>
            <a:ext cx="3732727" cy="1224136"/>
          </a:xfrm>
        </p:spPr>
        <p:txBody>
          <a:bodyPr>
            <a:normAutofit/>
          </a:bodyPr>
          <a:lstStyle/>
          <a:p>
            <a:r>
              <a:rPr lang="zh-TW" altLang="en-US" sz="3600" b="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及時行善斷因果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2400" b="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            </a:t>
            </a:r>
            <a:r>
              <a:rPr lang="zh-CN" altLang="en-US" sz="2800" b="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2800" b="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2800" b="0" dirty="0">
              <a:solidFill>
                <a:schemeClr val="tx1"/>
              </a:solidFill>
            </a:endParaRPr>
          </a:p>
        </p:txBody>
      </p:sp>
      <p:pic>
        <p:nvPicPr>
          <p:cNvPr id="6" name="圖片版面配置區 5">
            <a:extLst>
              <a:ext uri="{FF2B5EF4-FFF2-40B4-BE49-F238E27FC236}">
                <a16:creationId xmlns:a16="http://schemas.microsoft.com/office/drawing/2014/main" id="{5B9E02B6-314F-4691-BA75-F6E45814D1FF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198" r="19198"/>
          <a:stretch>
            <a:fillRect/>
          </a:stretch>
        </p:blipFill>
        <p:spPr>
          <a:xfrm>
            <a:off x="179512" y="987574"/>
            <a:ext cx="4114800" cy="3086100"/>
          </a:xfrm>
        </p:spPr>
      </p:pic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25A60EF5-E126-42A0-9600-D4715D7B47A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572000" y="1635645"/>
            <a:ext cx="4307009" cy="3319379"/>
          </a:xfrm>
        </p:spPr>
        <p:txBody>
          <a:bodyPr>
            <a:normAutofit/>
          </a:bodyPr>
          <a:lstStyle/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一、有善德能改命運二、把握時光勿浪費</a:t>
            </a: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三、及時行善斷業力</a:t>
            </a: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四、輪迴中要受因果 </a:t>
            </a: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五、修道百利無一害</a:t>
            </a:r>
          </a:p>
          <a:p>
            <a:endParaRPr lang="zh-TW" altLang="en-US" dirty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797305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42120"/>
            <a:ext cx="648072" cy="4859260"/>
          </a:xfrm>
        </p:spPr>
        <p:txBody>
          <a:bodyPr>
            <a:normAutofit/>
          </a:bodyPr>
          <a:lstStyle/>
          <a:p>
            <a:r>
              <a:rPr lang="zh-TW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有善德能改命運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064896" cy="4824536"/>
          </a:xfrm>
        </p:spPr>
        <p:txBody>
          <a:bodyPr>
            <a:normAutofit lnSpcReduction="10000"/>
          </a:bodyPr>
          <a:lstStyle/>
          <a:p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南海古佛説 </a:t>
            </a:r>
          </a:p>
          <a:p>
            <a:r>
              <a:rPr lang="zh-TW" altLang="en-US" sz="32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今生遇到不如意事，你們何必太計較埋怨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，把埋怨化為感恩，感恩上天藉由此，來消你們累世的罪業與苦厄，耐下心氣，來修補自己累世的不足之處，將這些逆境挫折與不順，當作是修煉自我的磨煉，苦盡會甘來，柳暗花明又一村！</a:t>
            </a:r>
          </a:p>
          <a:p>
            <a:r>
              <a:rPr lang="zh-TW" altLang="en-US" sz="32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累世的業力既已種下，今生必得此果報，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不斷種下善德，自能改變命運。</a:t>
            </a:r>
          </a:p>
          <a:p>
            <a:endParaRPr lang="zh-CN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0306201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42120"/>
            <a:ext cx="648072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把握時光勿浪費 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064896" cy="4824536"/>
          </a:xfrm>
        </p:spPr>
        <p:txBody>
          <a:bodyPr>
            <a:normAutofit fontScale="92500" lnSpcReduction="20000"/>
          </a:bodyPr>
          <a:lstStyle/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南海古佛説 </a:t>
            </a: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你們有人怨嘆，每天都過著一成不變的生活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，但對於沒有明日，將瀕臨死亡的人而言，每一分一秒都是彌足珍貴。也會聽到有人怨嘆，人生苦短，何必太認真，抱持著玩樂主義遊戲人間，提倡及時行樂，隨意馬虎過生活。</a:t>
            </a: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賢士看看現今社會，有那麼多的不幸與災難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，如果發生在你或你周遭朋友至親身上，你還能如此瀟灑，任意的拋擲歲月、虛度光陰嗎？</a:t>
            </a:r>
          </a:p>
          <a:p>
            <a:endParaRPr lang="zh-CN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39998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42120"/>
            <a:ext cx="648072" cy="4859260"/>
          </a:xfrm>
        </p:spPr>
        <p:txBody>
          <a:bodyPr>
            <a:normAutofit fontScale="90000"/>
          </a:bodyPr>
          <a:lstStyle/>
          <a:p>
            <a:pPr marL="36576"/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及時行善斷業力 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064896" cy="4824536"/>
          </a:xfrm>
        </p:spPr>
        <p:txBody>
          <a:bodyPr>
            <a:normAutofit fontScale="92500"/>
          </a:bodyPr>
          <a:lstStyle/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南海古佛説 </a:t>
            </a: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未來之事深不可測，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每個人累世的因果業力，所積欠的不知有多少，下一刻如何，無人知曉，所謂</a:t>
            </a:r>
            <a:r>
              <a:rPr lang="en-US" altLang="zh-TW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『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欲知前世因，今生受者是；欲知來世果，今生做者是。</a:t>
            </a:r>
            <a:r>
              <a:rPr lang="en-US" altLang="zh-TW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』</a:t>
            </a: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智者見而知之，不落於世俗，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不怨天尤人，不浪費寶貴的生命，懂得及時行善，來了斷因果業力，這才是根本之道，不是一直抱怨，蹉跎浪費時間。</a:t>
            </a:r>
            <a:endParaRPr lang="zh-CN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429402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42120"/>
            <a:ext cx="648072" cy="4859260"/>
          </a:xfrm>
        </p:spPr>
        <p:txBody>
          <a:bodyPr>
            <a:normAutofit fontScale="90000"/>
          </a:bodyPr>
          <a:lstStyle/>
          <a:p>
            <a:pPr marL="36576"/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輪迴中要受因果 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064896" cy="4824536"/>
          </a:xfrm>
        </p:spPr>
        <p:txBody>
          <a:bodyPr>
            <a:normAutofit/>
          </a:bodyPr>
          <a:lstStyle/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南海古佛說</a:t>
            </a:r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不要只做人，人要受輪迴，要受很多的苦，還要受因果。</a:t>
            </a:r>
            <a:r>
              <a:rPr lang="en-US" altLang="zh-TW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『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無業不轉人</a:t>
            </a:r>
            <a:r>
              <a:rPr lang="en-US" altLang="zh-TW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』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來世間了你的罪業，有罪就沒辦法脫離這個苦海，</a:t>
            </a:r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種了惡因一定會得到惡果，種善因就會得到善果。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這種因果循環沒有一天能夠停止的，有業力就必須要靠功德來消解。</a:t>
            </a:r>
          </a:p>
          <a:p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CN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13574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42120"/>
            <a:ext cx="648072" cy="4859260"/>
          </a:xfrm>
        </p:spPr>
        <p:txBody>
          <a:bodyPr>
            <a:normAutofit fontScale="90000"/>
          </a:bodyPr>
          <a:lstStyle/>
          <a:p>
            <a:pPr marL="36576"/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修道百利無一害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064896" cy="4824536"/>
          </a:xfrm>
        </p:spPr>
        <p:txBody>
          <a:bodyPr>
            <a:normAutofit/>
          </a:bodyPr>
          <a:lstStyle/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南海古佛慈訓</a:t>
            </a: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所以我們應該要明白普渡正是時候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，也就是因為災劫太多，太多人無家可歸，不是現在凡間的家，是理天的家。</a:t>
            </a:r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所以修道真的是百利而無一害。</a:t>
            </a:r>
          </a:p>
          <a:p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CN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529591500"/>
      </p:ext>
    </p:extLst>
  </p:cSld>
  <p:clrMapOvr>
    <a:masterClrMapping/>
  </p:clrMapOvr>
</p:sld>
</file>

<file path=ppt/theme/theme1.xml><?xml version="1.0" encoding="utf-8"?>
<a:theme xmlns:a="http://schemas.openxmlformats.org/drawingml/2006/main" name="科技">
  <a:themeElements>
    <a:clrScheme name="科技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科技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科技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4462</TotalTime>
  <Words>518</Words>
  <Application>Microsoft Office PowerPoint</Application>
  <PresentationFormat>如螢幕大小 (16:9)</PresentationFormat>
  <Paragraphs>25</Paragraphs>
  <Slides>6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6</vt:i4>
      </vt:variant>
    </vt:vector>
  </HeadingPairs>
  <TitlesOfParts>
    <vt:vector size="14" baseType="lpstr">
      <vt:lpstr>微軟正黑體</vt:lpstr>
      <vt:lpstr>新細明體</vt:lpstr>
      <vt:lpstr>標楷體</vt:lpstr>
      <vt:lpstr>Arial</vt:lpstr>
      <vt:lpstr>Calibri</vt:lpstr>
      <vt:lpstr>Franklin Gothic Book</vt:lpstr>
      <vt:lpstr>Wingdings 2</vt:lpstr>
      <vt:lpstr>科技</vt:lpstr>
      <vt:lpstr>及時行善斷因果                悟見講</vt:lpstr>
      <vt:lpstr>有善德能改命運 悟見講</vt:lpstr>
      <vt:lpstr>把握時光勿浪費 悟見講</vt:lpstr>
      <vt:lpstr>及時行善斷業力 悟見講</vt:lpstr>
      <vt:lpstr>輪迴中要受因果 悟見講</vt:lpstr>
      <vt:lpstr>修道百利無一害 悟見講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v345</dc:creator>
  <cp:lastModifiedBy>老兄 悟見</cp:lastModifiedBy>
  <cp:revision>747</cp:revision>
  <dcterms:created xsi:type="dcterms:W3CDTF">2014-02-15T05:50:45Z</dcterms:created>
  <dcterms:modified xsi:type="dcterms:W3CDTF">2022-06-09T00:04:58Z</dcterms:modified>
  <cp:contentStatus/>
</cp:coreProperties>
</file>