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360" r:id="rId2"/>
    <p:sldId id="355" r:id="rId3"/>
    <p:sldId id="353" r:id="rId4"/>
    <p:sldId id="354" r:id="rId5"/>
    <p:sldId id="361" r:id="rId6"/>
    <p:sldId id="362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2" d="100"/>
          <a:sy n="82" d="100"/>
        </p:scale>
        <p:origin x="106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0106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2022/7/4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 fontScale="90000"/>
          </a:bodyPr>
          <a:lstStyle/>
          <a:p>
            <a:r>
              <a:rPr lang="zh-TW" altLang="en-US" sz="40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修道路莫要走偏</a:t>
            </a:r>
            <a:b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濟公老師訓</a:t>
            </a:r>
            <a:r>
              <a:rPr lang="zh-TW" altLang="en-US" sz="32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107504" y="915566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27984" y="1635645"/>
            <a:ext cx="4451025" cy="3319379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一、修道要用其智慧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二、各人有罪各人担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三、請不要亂跑道場 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四、修道勿聽信邪言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五、濟公精神是正道 </a:t>
            </a: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修道要用其智慧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修道要用其智慧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，是不是？前賢有沒有錯誤的時候？錯誤的時候要怎麼辦？幫他改進是嗎？上面的人錯了，你能不能照著他的錯步走？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不只是辦事人員會錯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，不只是壇主會錯，點傳師也會有錯，前人也會有錯，對不對？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各人有罪各人担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別人的罪過錯，別人了，別人去擔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，無須你來談，重要的是你自己，你自己有沒有修完善？你有沒有對得起自己？對得起老師嗎？對得起上天嗎？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上天給人一個嘴巴，要你說好話；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給你兩隻腳，要你走好路；給你一顆心，要你辦好事，不是用來講是非，不是用來走歧路，不是用來講東講西的，回去自己靜一靜、想一想，將來的路好好打點。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請不要亂跑道場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如果沒有德性，講得舌燦蓮花有什麼用？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所以也不要這裡聽、那裡聽，要踏實，講道要穩，要有道味，要真真切切。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你今天講出來的話有沒有道味，那得要看你平常的修持啊？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修道勿聽信邪言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現在修道，以德性為重，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真誠渡人，宗旨不變，什麼奇怪花招，什麼靜坐為肉體，那都是假的，不准崇拜！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你今天如果做到一個「忠」字，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看到祖師你就難過。哪裡有什麼崇拜？道理講得好聽有什麼用呢？一個「孝」字就做不到，還講什麼大道理！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308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濟公精神是正道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其實你們都是老師的化身，是小濟公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，不要濟私，濟私就多煩惱。從此刻起，每天早晨、睡覺前，念三遍「濟公、濟公、濟公」，希望你們都能夠持之以恆，你們口中、心中所念的濟公，並非為師一個濟公，並非只是這個人相而已。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把我們心中的人情、心中的愛化為道情，化為大愛。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971515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4515</TotalTime>
  <Words>498</Words>
  <Application>Microsoft Office PowerPoint</Application>
  <PresentationFormat>如螢幕大小 (16:9)</PresentationFormat>
  <Paragraphs>28</Paragraphs>
  <Slides>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修道路莫要走偏 濟公老師訓   悟見講</vt:lpstr>
      <vt:lpstr>修道要用其智慧 悟見講</vt:lpstr>
      <vt:lpstr>各人有罪各人担 悟見講</vt:lpstr>
      <vt:lpstr>請不要亂跑道場 悟見講</vt:lpstr>
      <vt:lpstr>修道勿聽信邪言 悟見講</vt:lpstr>
      <vt:lpstr>濟公精神是正道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769</cp:revision>
  <dcterms:created xsi:type="dcterms:W3CDTF">2014-02-15T05:50:45Z</dcterms:created>
  <dcterms:modified xsi:type="dcterms:W3CDTF">2022-07-04T00:33:12Z</dcterms:modified>
  <cp:contentStatus/>
</cp:coreProperties>
</file>