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360" r:id="rId2"/>
    <p:sldId id="353" r:id="rId3"/>
    <p:sldId id="354" r:id="rId4"/>
    <p:sldId id="355" r:id="rId5"/>
    <p:sldId id="361" r:id="rId6"/>
    <p:sldId id="362" r:id="rId7"/>
    <p:sldId id="363" r:id="rId8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00" autoAdjust="0"/>
    <p:restoredTop sz="93421" autoAdjust="0"/>
  </p:normalViewPr>
  <p:slideViewPr>
    <p:cSldViewPr>
      <p:cViewPr varScale="1">
        <p:scale>
          <a:sx n="82" d="100"/>
          <a:sy n="82" d="100"/>
        </p:scale>
        <p:origin x="1060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106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BD5DA8-5BF3-4D80-8222-D9684A2E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4209" y="195486"/>
            <a:ext cx="3732727" cy="1224136"/>
          </a:xfrm>
        </p:spPr>
        <p:txBody>
          <a:bodyPr>
            <a:normAutofit fontScale="90000"/>
          </a:bodyPr>
          <a:lstStyle/>
          <a:p>
            <a:r>
              <a:rPr lang="zh-TW" altLang="en-US" sz="40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修道要修好心地</a:t>
            </a:r>
            <a:b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濟公老師訓</a:t>
            </a:r>
            <a:r>
              <a:rPr lang="zh-TW" altLang="en-US" sz="32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b="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5B9E02B6-314F-4691-BA75-F6E45814D1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8" r="19198"/>
          <a:stretch>
            <a:fillRect/>
          </a:stretch>
        </p:blipFill>
        <p:spPr>
          <a:xfrm>
            <a:off x="107504" y="915566"/>
            <a:ext cx="4114800" cy="3086100"/>
          </a:xfrm>
        </p:spPr>
      </p:pic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A60EF5-E126-42A0-9600-D4715D7B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27984" y="1635645"/>
            <a:ext cx="4451025" cy="3319379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一、修道的基本功夫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二、修道修心靠自己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三、生命的自我肯定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四、戒定慧從改毛病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五、改脾氣並行正道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六、無明火燒毀功德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73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修道的基本功夫 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為師是不是說過要改毛病、去脾氣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？因為這是修道人的基本修行功夫。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去成全別人時告訴他道真好，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可是自己的脾氣毛病實在有夠多，又是抽煙，又是喝酒的，喜歡做一些不好的事情，這樣要如何成全人？要如何告訴別人道好呢？別人一定不會認為道好。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修道修心靠自己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要明白眞理要自己去參悟，去了解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，實際的去做，去修，好好改自己的脾氣毛病。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修道修心，從心而修，那麼心怎麼修？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就要靠自己，修得好不好也是得靠自己，一切事情都是靠自己，靠山山倒，靠人人跑，靠自己最好。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生命的自我肯定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對生命的自我肯定，對自己行為的一份肯定，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那你做出來的東西才有效果，才有力量出來，如果對自己都沒有肯定，那別人就感受不到光和熱。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修道要學習認錯，認錯愈多錯愈少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，愈不認錯錯愈多，在家裡要常常認錯，要常常迴光返照。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戒定慧從改毛病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戒、定、慧是修行最基本的功夫，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戒：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戒不好的脾氣毛病。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定：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就是什麼都放得下，什麼都提的起，怎麼搖他、動他、考他、毀謗他，他都無動於衷。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慧：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定了就會生出眞智慧。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3087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改脾氣並行正道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修道若不改毛病脾氣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，就像用手來擦洗車子一樣，效果就不好了。如果今天修道能改脾氣毛病，行六度萬行、八正道，就像你拿海綿來洗車一樣，效果就很好。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修道若脾氣毛病不改，永遠都是眾生，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要改的地方自己都很清楚，只要用心每個人都可達到目標理想的。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971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無明火燒毀功德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初入佛門口乾淨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久而油條不怕神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不誠心也不禮貌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是是非非一大墩 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修此天道重和氣 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修道著怒瞋未改 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無明之火一旦燃 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易焚無極功德林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76486140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4515</TotalTime>
  <Words>518</Words>
  <Application>Microsoft Office PowerPoint</Application>
  <PresentationFormat>如螢幕大小 (16:9)</PresentationFormat>
  <Paragraphs>43</Paragraphs>
  <Slides>7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修道要修好心地 濟公老師訓   悟見講</vt:lpstr>
      <vt:lpstr>修道的基本功夫 悟見講</vt:lpstr>
      <vt:lpstr>修道修心靠自己 悟見講</vt:lpstr>
      <vt:lpstr>生命的自我肯定 悟見講</vt:lpstr>
      <vt:lpstr>戒定慧從改毛病 悟見講</vt:lpstr>
      <vt:lpstr>改脾氣並行正道 悟見講</vt:lpstr>
      <vt:lpstr>無明火燒毀功德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771</cp:revision>
  <dcterms:created xsi:type="dcterms:W3CDTF">2014-02-15T05:50:45Z</dcterms:created>
  <dcterms:modified xsi:type="dcterms:W3CDTF">2022-07-04T01:05:36Z</dcterms:modified>
  <cp:contentStatus/>
</cp:coreProperties>
</file>