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6"/>
  </p:notesMasterIdLst>
  <p:sldIdLst>
    <p:sldId id="360" r:id="rId2"/>
    <p:sldId id="353" r:id="rId3"/>
    <p:sldId id="354" r:id="rId4"/>
    <p:sldId id="355" r:id="rId5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300" autoAdjust="0"/>
    <p:restoredTop sz="93421" autoAdjust="0"/>
  </p:normalViewPr>
  <p:slideViewPr>
    <p:cSldViewPr>
      <p:cViewPr varScale="1">
        <p:scale>
          <a:sx n="91" d="100"/>
          <a:sy n="91" d="100"/>
        </p:scale>
        <p:origin x="800" y="4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2022/6/18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01061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2022/6/18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2022/6/18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2022/6/18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2022/6/18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2022/6/18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  <a:p>
            <a:pPr lvl="1" eaLnBrk="1" latinLnBrk="0" hangingPunct="1"/>
            <a:r>
              <a:rPr kumimoji="0" lang="zh-TW" altLang="en-US"/>
              <a:t>第二層</a:t>
            </a:r>
          </a:p>
          <a:p>
            <a:pPr lvl="2" eaLnBrk="1" latinLnBrk="0" hangingPunct="1"/>
            <a:r>
              <a:rPr kumimoji="0" lang="zh-TW" altLang="en-US"/>
              <a:t>第三層</a:t>
            </a:r>
          </a:p>
          <a:p>
            <a:pPr lvl="3" eaLnBrk="1" latinLnBrk="0" hangingPunct="1"/>
            <a:r>
              <a:rPr kumimoji="0" lang="zh-TW" altLang="en-US"/>
              <a:t>第四層</a:t>
            </a:r>
          </a:p>
          <a:p>
            <a:pPr lvl="4" eaLnBrk="1" latinLnBrk="0" hangingPunct="1"/>
            <a:r>
              <a:rPr kumimoji="0" lang="zh-TW" altLang="en-US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2022/6/18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9BD5DA8-5BF3-4D80-8222-D9684A2E5D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4209" y="195486"/>
            <a:ext cx="3732727" cy="1224136"/>
          </a:xfrm>
        </p:spPr>
        <p:txBody>
          <a:bodyPr>
            <a:normAutofit fontScale="90000"/>
          </a:bodyPr>
          <a:lstStyle/>
          <a:p>
            <a:r>
              <a:rPr lang="zh-TW" altLang="en-US" sz="4000" b="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修道考驗要過關</a:t>
            </a:r>
            <a:b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b="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濟公老師訓</a:t>
            </a:r>
            <a:r>
              <a:rPr lang="zh-TW" altLang="en-US" sz="3200" b="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CN" altLang="en-US" sz="3200" b="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200" b="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b="0" dirty="0">
              <a:solidFill>
                <a:schemeClr val="tx1"/>
              </a:solidFill>
            </a:endParaRPr>
          </a:p>
        </p:txBody>
      </p:sp>
      <p:pic>
        <p:nvPicPr>
          <p:cNvPr id="6" name="圖片版面配置區 5">
            <a:extLst>
              <a:ext uri="{FF2B5EF4-FFF2-40B4-BE49-F238E27FC236}">
                <a16:creationId xmlns:a16="http://schemas.microsoft.com/office/drawing/2014/main" id="{5B9E02B6-314F-4691-BA75-F6E45814D1FF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198" r="19198"/>
          <a:stretch>
            <a:fillRect/>
          </a:stretch>
        </p:blipFill>
        <p:spPr>
          <a:xfrm>
            <a:off x="107504" y="915566"/>
            <a:ext cx="4114800" cy="3086100"/>
          </a:xfrm>
        </p:spPr>
      </p:pic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25A60EF5-E126-42A0-9600-D4715D7B47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427984" y="1635645"/>
            <a:ext cx="4451025" cy="3319379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一、認理而修考關過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二、修道考卷莫填錯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三、末後考驗考智慧</a:t>
            </a:r>
          </a:p>
          <a:p>
            <a:endParaRPr lang="zh-TW" altLang="en-US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97305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認理而修考關過 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濟公老師說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修道是要認理而修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，將來末後大考，你若不認理而修，你認形象可以嗎？糊塗！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你若不認理而修，卻走入旁門左道，你就會輕而亡身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，知道嗎？你們身為各個領導者，或是壇主、或是講師，自己都不明理，會誤了人家。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306201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修道考卷莫填錯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濟公老師說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徒兒們若起了不耐煩之心，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或怨恨之心，那你這張考試卷就填錯了，就不及格了。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你們的罪過要怎麼求老母赦罪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？懺悔兩個字從哪裡來啊？修道人在此時此刻，如爐中煉丹一般，千琢百煉，能煉出來的，才能成一顆救己救人的丹，知道嗎？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39998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pPr marL="36576"/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末後考驗考智慧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濟公老師說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為師豈忍徒受考</a:t>
            </a:r>
          </a:p>
          <a:p>
            <a:pPr marL="36576" indent="0">
              <a:buNone/>
            </a:pP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 徒兒忍耐更心堅</a:t>
            </a:r>
          </a:p>
          <a:p>
            <a:pPr marL="36576" indent="0">
              <a:buNone/>
            </a:pP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 為師愛徒心不忍</a:t>
            </a:r>
          </a:p>
          <a:p>
            <a:pPr marL="36576" indent="0">
              <a:buNone/>
            </a:pP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 望徒切莫退道焉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末後考驗考智慧</a:t>
            </a:r>
          </a:p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內考外考之歷煉</a:t>
            </a:r>
          </a:p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望徒自強合力量</a:t>
            </a:r>
          </a:p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同心協力化大千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42940207"/>
      </p:ext>
    </p:extLst>
  </p:cSld>
  <p:clrMapOvr>
    <a:masterClrMapping/>
  </p:clrMapOvr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4485</TotalTime>
  <Words>273</Words>
  <Application>Microsoft Office PowerPoint</Application>
  <PresentationFormat>如螢幕大小 (16:9)</PresentationFormat>
  <Paragraphs>24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微軟正黑體</vt:lpstr>
      <vt:lpstr>新細明體</vt:lpstr>
      <vt:lpstr>標楷體</vt:lpstr>
      <vt:lpstr>Arial</vt:lpstr>
      <vt:lpstr>Calibri</vt:lpstr>
      <vt:lpstr>Franklin Gothic Book</vt:lpstr>
      <vt:lpstr>Wingdings 2</vt:lpstr>
      <vt:lpstr>科技</vt:lpstr>
      <vt:lpstr>修道考驗要過關 濟公老師訓   悟見講</vt:lpstr>
      <vt:lpstr>認理而修考關過 悟見講</vt:lpstr>
      <vt:lpstr>修道考卷莫填錯 悟見講</vt:lpstr>
      <vt:lpstr>末後考驗考智慧 悟見講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老兄 悟見</cp:lastModifiedBy>
  <cp:revision>750</cp:revision>
  <dcterms:created xsi:type="dcterms:W3CDTF">2014-02-15T05:50:45Z</dcterms:created>
  <dcterms:modified xsi:type="dcterms:W3CDTF">2022-06-18T09:57:33Z</dcterms:modified>
  <cp:contentStatus/>
</cp:coreProperties>
</file>