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300" r:id="rId2"/>
    <p:sldId id="303" r:id="rId3"/>
    <p:sldId id="301" r:id="rId4"/>
    <p:sldId id="302" r:id="rId5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9" autoAdjust="0"/>
    <p:restoredTop sz="92649" autoAdjust="0"/>
  </p:normalViewPr>
  <p:slideViewPr>
    <p:cSldViewPr>
      <p:cViewPr varScale="1">
        <p:scale>
          <a:sx n="82" d="100"/>
          <a:sy n="82" d="100"/>
        </p:scale>
        <p:origin x="996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D9E73198-6FE9-424B-A940-70CE2F52EEB3}"/>
    <pc:docChg chg="custSel addSld modSld">
      <pc:chgData name="老兄 悟見" userId="d3c841b5715e98f1" providerId="LiveId" clId="{D9E73198-6FE9-424B-A940-70CE2F52EEB3}" dt="2022-02-13T04:03:14.518" v="36"/>
      <pc:docMkLst>
        <pc:docMk/>
      </pc:docMkLst>
      <pc:sldChg chg="modSp">
        <pc:chgData name="老兄 悟見" userId="d3c841b5715e98f1" providerId="LiveId" clId="{D9E73198-6FE9-424B-A940-70CE2F52EEB3}" dt="2022-02-13T04:01:23.725" v="28"/>
        <pc:sldMkLst>
          <pc:docMk/>
          <pc:sldMk cId="2498647851" sldId="300"/>
        </pc:sldMkLst>
        <pc:spChg chg="mod">
          <ac:chgData name="老兄 悟見" userId="d3c841b5715e98f1" providerId="LiveId" clId="{D9E73198-6FE9-424B-A940-70CE2F52EEB3}" dt="2022-02-13T04:01:23.725" v="28"/>
          <ac:spMkLst>
            <pc:docMk/>
            <pc:sldMk cId="2498647851" sldId="300"/>
            <ac:spMk id="5" creationId="{00000000-0000-0000-0000-000000000000}"/>
          </ac:spMkLst>
        </pc:spChg>
      </pc:sldChg>
      <pc:sldChg chg="modSp">
        <pc:chgData name="老兄 悟見" userId="d3c841b5715e98f1" providerId="LiveId" clId="{D9E73198-6FE9-424B-A940-70CE2F52EEB3}" dt="2022-02-13T04:02:13.600" v="32"/>
        <pc:sldMkLst>
          <pc:docMk/>
          <pc:sldMk cId="2210264706" sldId="301"/>
        </pc:sldMkLst>
        <pc:spChg chg="mod">
          <ac:chgData name="老兄 悟見" userId="d3c841b5715e98f1" providerId="LiveId" clId="{D9E73198-6FE9-424B-A940-70CE2F52EEB3}" dt="2022-02-13T04:02:13.600" v="32"/>
          <ac:spMkLst>
            <pc:docMk/>
            <pc:sldMk cId="2210264706" sldId="301"/>
            <ac:spMk id="5" creationId="{00000000-0000-0000-0000-000000000000}"/>
          </ac:spMkLst>
        </pc:spChg>
      </pc:sldChg>
      <pc:sldChg chg="modSp add">
        <pc:chgData name="老兄 悟見" userId="d3c841b5715e98f1" providerId="LiveId" clId="{D9E73198-6FE9-424B-A940-70CE2F52EEB3}" dt="2022-02-13T04:03:14.518" v="36"/>
        <pc:sldMkLst>
          <pc:docMk/>
          <pc:sldMk cId="2368028443" sldId="302"/>
        </pc:sldMkLst>
        <pc:spChg chg="mod">
          <ac:chgData name="老兄 悟見" userId="d3c841b5715e98f1" providerId="LiveId" clId="{D9E73198-6FE9-424B-A940-70CE2F52EEB3}" dt="2022-02-13T04:03:14.518" v="36"/>
          <ac:spMkLst>
            <pc:docMk/>
            <pc:sldMk cId="2368028443" sldId="302"/>
            <ac:spMk id="5" creationId="{00000000-0000-0000-0000-000000000000}"/>
          </ac:spMkLst>
        </pc:spChg>
      </pc:sldChg>
      <pc:sldChg chg="modSp">
        <pc:chgData name="老兄 悟見" userId="d3c841b5715e98f1" providerId="LiveId" clId="{D9E73198-6FE9-424B-A940-70CE2F52EEB3}" dt="2022-02-13T04:01:47.467" v="30"/>
        <pc:sldMkLst>
          <pc:docMk/>
          <pc:sldMk cId="3142211270" sldId="303"/>
        </pc:sldMkLst>
        <pc:spChg chg="mod">
          <ac:chgData name="老兄 悟見" userId="d3c841b5715e98f1" providerId="LiveId" clId="{D9E73198-6FE9-424B-A940-70CE2F52EEB3}" dt="2022-02-13T04:01:47.467" v="30"/>
          <ac:spMkLst>
            <pc:docMk/>
            <pc:sldMk cId="3142211270" sldId="303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322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8830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4375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1205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人間非真正的家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一、佛堂是理天的家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今天為師藉機看看徒兒們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，跟徒兒們會個面。會個面主要的原因是要你們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迴光反照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因為你們來自各地，因為你們回家了。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回家有種舒適的感覺，回家就是要有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自在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的感覺，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自在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就是讓你的身心覺得一點煩惱痛苦都沒有，才叫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回家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64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人間非真正的家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二、不知根回不了家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你回家了嗎？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你修辦道有沒有痛苦、有沒有煩惱？你都知道你家在哪裡了，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為什麼你還不回家呢？為什麼？那就是因為你修道沒有抓住根本！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2211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人間非真正的家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三、回佛堂同回娘家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修道本來就從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，今天徒兒們回娘家了，但是你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要把心融入在這個家庭當中。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0264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人間非真正的家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四、不會孤獨走人間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你不會孤孤單單獨自行走人間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總有天與人的心念與助力相援，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那一份母與子不可抹滅的血緣，也是親手足離別之前許下的願，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道德宣，心奉獻，不枉來世間走一圈。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信心堅，過考驗，狂風暴雨都不改變。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我和你，心手連，用愛建彌勒大家園。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毋須算，哪一天，心裡有家就會團圓。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8028443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2940</TotalTime>
  <Words>323</Words>
  <Application>Microsoft Office PowerPoint</Application>
  <PresentationFormat>如螢幕大小 (16:9)</PresentationFormat>
  <Paragraphs>27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人間非真正的家 悟見講</vt:lpstr>
      <vt:lpstr>人間非真正的家 悟見講</vt:lpstr>
      <vt:lpstr>人間非真正的家 悟見講</vt:lpstr>
      <vt:lpstr>人間非真正的家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678</cp:revision>
  <dcterms:created xsi:type="dcterms:W3CDTF">2014-02-15T05:50:45Z</dcterms:created>
  <dcterms:modified xsi:type="dcterms:W3CDTF">2022-02-13T04:03:22Z</dcterms:modified>
  <cp:contentStatus/>
</cp:coreProperties>
</file>