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360" r:id="rId2"/>
    <p:sldId id="353" r:id="rId3"/>
    <p:sldId id="354" r:id="rId4"/>
    <p:sldId id="355" r:id="rId5"/>
    <p:sldId id="361" r:id="rId6"/>
    <p:sldId id="362" r:id="rId7"/>
    <p:sldId id="363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984" y="192499"/>
            <a:ext cx="4248472" cy="1083107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人生要走修道路</a:t>
            </a:r>
            <a:br>
              <a:rPr lang="en-US" altLang="zh-TW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1622"/>
            <a:ext cx="4451025" cy="331937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一、修道可改變人生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二、修道路是永恆的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三、修道路不要白走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四、修辦是自己的事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五、沒過不了的難關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六、修道天自有安排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修道可改變人生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往者已矣，來者可追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，修道可以斷過去，創未來，改變人生觀，所以徒兒們千萬不要怨天尤人。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道齡久了，更要繼續修、繼續辦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，你沒有繼續修辦，怎麼會長久呢？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修道路是永恆的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永恆的修道路，在為師看來，看，要看得遙遠，做，要做到最後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。為何看要看得遙遠？因為修道路難免坎坎坷坷，並非三年五載，一朝一夕即可修成，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而是要經過歲月不斷地薰陶，經驗的累積，心血的付出，才能有所成就。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所以說，修道是一條長遠的路，要無怨無悔，你若起了不悅之心，就難以達到最後。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修道路不要白走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三、濟公老師説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徒兒啊，修辦道這條路是寬廣的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，不要自我局限，好嗎？儘管考驗重重，只要徒兒們堅定信心，認理實修，再大的磨難、考驗一樣可以度過。徒兒如果真誠不變，為師一定幫助徒兒過關，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但是，徒兒如果變心失志了，就算為師想要挽救愛徒也難啊！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希望徒兒們好好想想，這條修道路絕對不要白走，切莫功虧一簣呀！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修辦是自己的事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你不修不辦，是自己的事，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對別人有什麼影響呢？別人不會怎樣。你說，修道這條路，怎麼走比較好呢？這條路已經有前輩們，為你們鋪好了，現在但看你如何去拓展？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有些人，只能在這個，方格大小的範圍裏轉環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，有些人，卻可以開拓到無限寬廣，這就看你用心到什麼程度了。</a:t>
            </a: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沒過不了的難關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修道會有挫折困難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，嚴格說起來，都是你們的藉口，沒有過不了的難關，生死關都能過了，還有其他過不了的難關嗎？這只不過是你的心出了問題。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徒兒啊，立願要始終如一，不要畏難退縮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，否則可惜呀。關關難過，關關過，徒兒不用怕，上天會適時安排貴人，在徒兒們身邊。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71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修道天自有安排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你們看，這些開荒捨辦的人，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他們就是有一份堅定的信念，才能從無到有，成就今天的道場。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在冥冥之中自有天意的安排，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徒兒只要抱持誠心敬意，一定可以完成這白陽的聖業。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169044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4587</TotalTime>
  <Words>606</Words>
  <Application>Microsoft Office PowerPoint</Application>
  <PresentationFormat>如螢幕大小 (16:9)</PresentationFormat>
  <Paragraphs>36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人生要走修道路 濟公老師訓   悟見講</vt:lpstr>
      <vt:lpstr>修道可改變人生 悟見講</vt:lpstr>
      <vt:lpstr>修道路是永恆的 悟見講</vt:lpstr>
      <vt:lpstr>修道路不要白走 悟見講</vt:lpstr>
      <vt:lpstr>修辦是自己的事 悟見講</vt:lpstr>
      <vt:lpstr>沒過不了的難關 悟見講</vt:lpstr>
      <vt:lpstr>修道天自有安排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771</cp:revision>
  <dcterms:created xsi:type="dcterms:W3CDTF">2014-02-15T05:50:45Z</dcterms:created>
  <dcterms:modified xsi:type="dcterms:W3CDTF">2022-07-04T06:13:42Z</dcterms:modified>
  <cp:contentStatus/>
</cp:coreProperties>
</file>