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45" r:id="rId2"/>
    <p:sldId id="346" r:id="rId3"/>
    <p:sldId id="347" r:id="rId4"/>
    <p:sldId id="348" r:id="rId5"/>
    <p:sldId id="349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B1A5E97C-1BA9-4944-9FC3-A26964F63CDB}"/>
    <pc:docChg chg="custSel addSld modSld">
      <pc:chgData name="老兄 悟見" userId="d3c841b5715e98f1" providerId="LiveId" clId="{B1A5E97C-1BA9-4944-9FC3-A26964F63CDB}" dt="2021-11-25T03:34:55.744" v="32" actId="207"/>
      <pc:docMkLst>
        <pc:docMk/>
      </pc:docMkLst>
      <pc:sldChg chg="modSp mod">
        <pc:chgData name="老兄 悟見" userId="d3c841b5715e98f1" providerId="LiveId" clId="{B1A5E97C-1BA9-4944-9FC3-A26964F63CDB}" dt="2021-11-25T03:34:19.539" v="24" actId="207"/>
        <pc:sldMkLst>
          <pc:docMk/>
          <pc:sldMk cId="2451051432" sldId="345"/>
        </pc:sldMkLst>
        <pc:spChg chg="mod">
          <ac:chgData name="老兄 悟見" userId="d3c841b5715e98f1" providerId="LiveId" clId="{B1A5E97C-1BA9-4944-9FC3-A26964F63CDB}" dt="2021-11-25T03:34:19.539" v="24" actId="207"/>
          <ac:spMkLst>
            <pc:docMk/>
            <pc:sldMk cId="2451051432" sldId="345"/>
            <ac:spMk id="5" creationId="{00000000-0000-0000-0000-000000000000}"/>
          </ac:spMkLst>
        </pc:spChg>
      </pc:sldChg>
      <pc:sldChg chg="modSp mod">
        <pc:chgData name="老兄 悟見" userId="d3c841b5715e98f1" providerId="LiveId" clId="{B1A5E97C-1BA9-4944-9FC3-A26964F63CDB}" dt="2021-11-25T03:34:28.901" v="26" actId="207"/>
        <pc:sldMkLst>
          <pc:docMk/>
          <pc:sldMk cId="338673924" sldId="346"/>
        </pc:sldMkLst>
        <pc:spChg chg="mod">
          <ac:chgData name="老兄 悟見" userId="d3c841b5715e98f1" providerId="LiveId" clId="{B1A5E97C-1BA9-4944-9FC3-A26964F63CDB}" dt="2021-11-25T03:34:28.901" v="26" actId="207"/>
          <ac:spMkLst>
            <pc:docMk/>
            <pc:sldMk cId="338673924" sldId="346"/>
            <ac:spMk id="5" creationId="{00000000-0000-0000-0000-000000000000}"/>
          </ac:spMkLst>
        </pc:spChg>
      </pc:sldChg>
      <pc:sldChg chg="modSp mod">
        <pc:chgData name="老兄 悟見" userId="d3c841b5715e98f1" providerId="LiveId" clId="{B1A5E97C-1BA9-4944-9FC3-A26964F63CDB}" dt="2021-11-25T03:34:37.714" v="28" actId="207"/>
        <pc:sldMkLst>
          <pc:docMk/>
          <pc:sldMk cId="1274266394" sldId="347"/>
        </pc:sldMkLst>
        <pc:spChg chg="mod">
          <ac:chgData name="老兄 悟見" userId="d3c841b5715e98f1" providerId="LiveId" clId="{B1A5E97C-1BA9-4944-9FC3-A26964F63CDB}" dt="2021-11-25T03:34:37.714" v="28" actId="207"/>
          <ac:spMkLst>
            <pc:docMk/>
            <pc:sldMk cId="1274266394" sldId="347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B1A5E97C-1BA9-4944-9FC3-A26964F63CDB}" dt="2021-11-25T03:34:46.664" v="30" actId="207"/>
        <pc:sldMkLst>
          <pc:docMk/>
          <pc:sldMk cId="2235276257" sldId="348"/>
        </pc:sldMkLst>
        <pc:spChg chg="mod">
          <ac:chgData name="老兄 悟見" userId="d3c841b5715e98f1" providerId="LiveId" clId="{B1A5E97C-1BA9-4944-9FC3-A26964F63CDB}" dt="2021-11-25T03:34:46.664" v="30" actId="207"/>
          <ac:spMkLst>
            <pc:docMk/>
            <pc:sldMk cId="2235276257" sldId="348"/>
            <ac:spMk id="5" creationId="{00000000-0000-0000-0000-000000000000}"/>
          </ac:spMkLst>
        </pc:spChg>
      </pc:sldChg>
      <pc:sldChg chg="modSp add mod">
        <pc:chgData name="老兄 悟見" userId="d3c841b5715e98f1" providerId="LiveId" clId="{B1A5E97C-1BA9-4944-9FC3-A26964F63CDB}" dt="2021-11-25T03:34:55.744" v="32" actId="207"/>
        <pc:sldMkLst>
          <pc:docMk/>
          <pc:sldMk cId="2797221440" sldId="349"/>
        </pc:sldMkLst>
        <pc:spChg chg="mod">
          <ac:chgData name="老兄 悟見" userId="d3c841b5715e98f1" providerId="LiveId" clId="{B1A5E97C-1BA9-4944-9FC3-A26964F63CDB}" dt="2021-11-25T03:34:55.744" v="32" actId="207"/>
          <ac:spMkLst>
            <pc:docMk/>
            <pc:sldMk cId="2797221440" sldId="34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2021/11/25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不跟無明爭高下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一、不跟無明爭高下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徒兒來佛堂學習，是否都充滿法喜啊？大家在共修共辦中，有沒有進步呢？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共事時有摩擦在所難免，但要常常提醒自己，要凡事心存慈悲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苦海眾生每個人都有需要體諒的一面，不要跟無明爭高下，要知道菩薩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慈愛眾生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就是一個真誠，這樣才有辦法度己度人。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105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不跟無明爭高下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二、常去讚美就是道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要試著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將所有的執著拋開，心裏的邪念放下，不要去嗔恨對方，也不要去怨恨對方，不要常把對方的是非醜事在嘴邊繞，而是要常去讚美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，才是一個好徒兒。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673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不跟無明爭高下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20000"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三、要常常自我反省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當你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聽到別人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講你不好時，會不會很難過？會不會覺得人家在抹黑你？當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你講別人的時候也要省思自己，百分之百肯定他是真的犯錯嗎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？百分之百真的不對嗎？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當你說別人的時候，你不能以肯定心去確定、認定對方的不對，那是因為你沒有看到真實的一面，你只是道聼塗説，所以徒兒們，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都要常常自我反省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74266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不跟無明爭高下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四、省察功夫做徹底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如果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你不往自己的內心去察看，就會把眼睛盯在別人身上，找別人的缺點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。徒啊！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將指責別人的心，用來反省自己，那徒兒的修行境地，不是君子就是賢人，不是賢人就是聖人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，因為你的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省察功夫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做得徹底。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35276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460432" y="194913"/>
            <a:ext cx="504056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b="0" i="0" dirty="0">
                <a:solidFill>
                  <a:srgbClr val="FF00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不跟無明爭高下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五、從根本上下功夫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為什麼修到最後，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心性沒有辦法再提昇呢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你很少去反省，甚至從來不去問問自己的內心深處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，你的需求，你的根本。</a:t>
            </a: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不從根本上去下功夫</a:t>
            </a:r>
            <a:r>
              <a:rPr lang="en-US" altLang="zh-TW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，以為來佛堂聽聽道理就是修道，心性當然無法提昇。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97221440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3079</TotalTime>
  <Words>464</Words>
  <Application>Microsoft Office PowerPoint</Application>
  <PresentationFormat>如螢幕大小 (16:9)</PresentationFormat>
  <Paragraphs>24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1" baseType="lpstr">
      <vt:lpstr>標楷體</vt:lpstr>
      <vt:lpstr>Arial</vt:lpstr>
      <vt:lpstr>Calibri</vt:lpstr>
      <vt:lpstr>Franklin Gothic Book</vt:lpstr>
      <vt:lpstr>Wingdings 2</vt:lpstr>
      <vt:lpstr>科技</vt:lpstr>
      <vt:lpstr>不跟無明爭高下 悟見講</vt:lpstr>
      <vt:lpstr>不跟無明爭高下 悟見講</vt:lpstr>
      <vt:lpstr>不跟無明爭高下 悟見講</vt:lpstr>
      <vt:lpstr>不跟無明爭高下 悟見講</vt:lpstr>
      <vt:lpstr>不跟無明爭高下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691</cp:revision>
  <dcterms:created xsi:type="dcterms:W3CDTF">2014-02-15T05:50:45Z</dcterms:created>
  <dcterms:modified xsi:type="dcterms:W3CDTF">2021-11-25T03:34:58Z</dcterms:modified>
  <cp:contentStatus/>
</cp:coreProperties>
</file>