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60" r:id="rId2"/>
    <p:sldId id="353" r:id="rId3"/>
    <p:sldId id="354" r:id="rId4"/>
    <p:sldId id="355" r:id="rId5"/>
    <p:sldId id="356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00" autoAdjust="0"/>
    <p:restoredTop sz="93421" autoAdjust="0"/>
  </p:normalViewPr>
  <p:slideViewPr>
    <p:cSldViewPr>
      <p:cViewPr varScale="1">
        <p:scale>
          <a:sx n="82" d="100"/>
          <a:sy n="82" d="100"/>
        </p:scale>
        <p:origin x="1060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BD5DA8-5BF3-4D80-8222-D9684A2E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4209" y="195486"/>
            <a:ext cx="3732727" cy="1224136"/>
          </a:xfrm>
        </p:spPr>
        <p:txBody>
          <a:bodyPr>
            <a:normAutofit/>
          </a:bodyPr>
          <a:lstStyle/>
          <a:p>
            <a:r>
              <a:rPr lang="zh-TW" altLang="en-US" sz="36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不能不知的真理</a:t>
            </a:r>
            <a:br>
              <a:rPr lang="en-US" altLang="zh-TW" sz="36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</a:t>
            </a:r>
            <a:r>
              <a:rPr lang="zh-CN" altLang="en-US" sz="28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28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2800" b="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5B9E02B6-314F-4691-BA75-F6E45814D1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8" r="19198"/>
          <a:stretch>
            <a:fillRect/>
          </a:stretch>
        </p:blipFill>
        <p:spPr>
          <a:xfrm>
            <a:off x="300652" y="987574"/>
            <a:ext cx="4114800" cy="3086100"/>
          </a:xfrm>
        </p:spPr>
      </p:pic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A60EF5-E126-42A0-9600-D4715D7B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64209" y="1635645"/>
            <a:ext cx="4114800" cy="3319379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一、前世有修今得道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二、生在此時最幸褔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三、越叫苦越叫越苦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四、功德不夠難回天</a:t>
            </a: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73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前世有修今得道 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咱們今天修道、辦道是沾了天恩師德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，所以我們時時刻刻要懂得感恩。修道不是一天的事情，也不是一輩子的事情，是你前世有修，所以才能得逢大道。</a:t>
            </a:r>
          </a:p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現在上天大開普渡，讓你今世去修，今世成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。以前修道人，千里訪明師、求口訣，而今徒兒不費絲毫的力氣，就求得這個大道，徒兒啊！要珍惜啊！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生在此時最幸褔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咱們生在這個時代，是多麼幸福的一件事情。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你們沒有生在戰亂的時代，不知道那個時代苦難有多少，多少的修道人頂劫救世！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多少的修道人在受苦、受難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！那個環境要修不能修，是多麼的辛苦，修道還要偷偷摸摸。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越叫苦越叫越苦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徒兒啊！你們能夠生在太平盛世，要感恩啊！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心裡面要感恩，不要怨、不要喊苦。你越叫苦，越叫越苦，到最後苦苦相繼啊！如果你覺得自己是有福之眾，久而久之，福不請自來。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為甚麼會越叫苦命越苦？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因為你們心裡面認定這個是苦，你就轉不過來，到最後，你就更覺得苦。所以，你心裡覺得苦，看甚麼都是苦；你心裡覺得不苦，看甚麼都是福。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功德不夠難回天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功德不够、功德不圓满，理天無法回天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；愿力没有完成、使命没有完成，如何跟 皇母交代？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要看重自己的責任、職責，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在道場身擔什麽天職就將它做好來；身負什麽使命，就把它做好來。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6671704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4447</TotalTime>
  <Words>414</Words>
  <Application>Microsoft Office PowerPoint</Application>
  <PresentationFormat>如螢幕大小 (16:9)</PresentationFormat>
  <Paragraphs>22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不能不知的真理                悟見講</vt:lpstr>
      <vt:lpstr>前世有修今得道 悟見講</vt:lpstr>
      <vt:lpstr>生在此時最幸褔 悟見講</vt:lpstr>
      <vt:lpstr>越叫苦越叫越苦 悟見講</vt:lpstr>
      <vt:lpstr>功德不夠難回天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745</cp:revision>
  <dcterms:created xsi:type="dcterms:W3CDTF">2014-02-15T05:50:45Z</dcterms:created>
  <dcterms:modified xsi:type="dcterms:W3CDTF">2022-06-07T00:54:23Z</dcterms:modified>
  <cp:contentStatus/>
</cp:coreProperties>
</file>