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61" r:id="rId6"/>
    <p:sldId id="36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一世修成的天道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一、盡心修百分百成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二、了罪業才得究竟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三、動渡眾生靜渡己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四、加快腳步來修辦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五、濟世救人是目標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盡心修百分百成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道是百分之百的圓滿，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但是徒兒是否有百分之百的信念呢？有百分之百的信念，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有百分之百的修，才能百分之百的成。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了罪業才得究竟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你如果要了罪了業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，就要在日常生活當中實踐“格物致知”的功夫，用這個功夫來改變自己，這才是究竟。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那些法會中仙佛的顯化，只是個助緣啟發而已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，到後來，還是要靠你自己的修行功夫。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動渡眾生靜渡己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徒兒啊，要踏實地修，沒有一點虛偽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，把以往不好的觀念，做個徹底的調整，要做到真修實煉。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在這同時也別忘了，修道不可離開辦道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，動時渡眾，靜思己過，動時渡人容易做到，靜時渡己是最困難，對不對？貪、嗔、癡、我慢，這麼複雜的人心，談何容易呀。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加快腳步來修辦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徒兒啊，不要忘記為師的交待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，天時已很緊急，記得腳步要加快呀，不要花太多時間在人事上面，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多用點時間，來改變自己的毛病脾氣才是啊。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濟世救人是目標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咱們辦道的目標，就是濟世救人。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因為你們每個人，都還沒有很圓滿，上天才要你們來截長補短，互相幫忙呀。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記得！有形有象，終究會毀滅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，唯有真正把你的內心靜下來，迴光返照，找到自己的良能，讓佛心照進自己的觀自在，當下才會更開悟，而開啟你的智慧明路。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4513</TotalTime>
  <Words>406</Words>
  <Application>Microsoft Office PowerPoint</Application>
  <PresentationFormat>如螢幕大小 (16:9)</PresentationFormat>
  <Paragraphs>29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一世修成的天道 濟公老師訓   悟見講</vt:lpstr>
      <vt:lpstr>盡心修百分百成 悟見講</vt:lpstr>
      <vt:lpstr>了罪業才得究竟 悟見講</vt:lpstr>
      <vt:lpstr>動渡眾生靜渡己 悟見講</vt:lpstr>
      <vt:lpstr>加快腳步來修辦 悟見講</vt:lpstr>
      <vt:lpstr>濟世救人是目標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768</cp:revision>
  <dcterms:created xsi:type="dcterms:W3CDTF">2014-02-15T05:50:45Z</dcterms:created>
  <dcterms:modified xsi:type="dcterms:W3CDTF">2022-07-04T04:49:50Z</dcterms:modified>
  <cp:contentStatus/>
</cp:coreProperties>
</file>