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3" r:id="rId2"/>
    <p:sldId id="374" r:id="rId3"/>
    <p:sldId id="377" r:id="rId4"/>
    <p:sldId id="376" r:id="rId5"/>
    <p:sldId id="37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65" d="100"/>
          <a:sy n="65" d="100"/>
        </p:scale>
        <p:origin x="850" y="-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魔王出擾亂世間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一、魔王出擾亂世間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末法時期，萬教齊發之際，魔王出世，擾亂世間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，顯現各種神通奇術，蠱惑人心。故此大家認清楚方向，莫迷失盲從。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以音聲求我，     若以色見我，     是人行邪道，     不能見如來。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魔王出擾亂世間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二、不要學神通法術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不要學神通、學法術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魔喜歡玩弄神通法術、幻象，若心存貪妄即墜魔圈。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因何魔也有神通法術？因魔也修十善業、入禪定，未發菩提覺心而起貪妄，故入魔道，難以成佛。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佛魔只一念之間，道高一尺，魔高一丈，起心動念不可不慎。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906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魔王出擾亂世間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三、不要成魔子魔孫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末後之時，魔找魔、佛找佛；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若不發菩提心，不行菩薩道，心生我執我癡、我愛我慢，易入魔道。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因何邪教旁門仍有無數的信徒？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如果信徒有貪妄想有神通，不為生死解脫大事著想的話，入了邪魔，即成魔子魔孫。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962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魔王出擾亂世間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四、求道是佛的授記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大家不要小看點傳師玄關一指，一指點是名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不是人授記大眾，而是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彌勒佛授記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，點開生死竅門，不可輕視，得此一大事因緣，好自珍惜修辦。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2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魔王出擾亂世間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五、道統就到六四代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一貫天道應運，點傳師所擔天命，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不是命令、不是權勢，而是救人濟世的使命，要存慈悲心、行菩薩行，以救人濟世為本願。何謂菩提心？是良心、本心；不失良心，就是菩提心。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修道是本份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辦道是責任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，各人了各人的願；有人乘願而來，有人帶業往生。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一條金線一貫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，東方西方共六十四代；日月合併光照大地。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26578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3378</TotalTime>
  <Words>461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魔王出擾亂世間 悟見講</vt:lpstr>
      <vt:lpstr>魔王出擾亂世間 悟見講</vt:lpstr>
      <vt:lpstr>魔王出擾亂世間 悟見講</vt:lpstr>
      <vt:lpstr>魔王出擾亂世間 悟見講</vt:lpstr>
      <vt:lpstr>魔王出擾亂世間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752</cp:revision>
  <dcterms:created xsi:type="dcterms:W3CDTF">2014-02-15T05:50:45Z</dcterms:created>
  <dcterms:modified xsi:type="dcterms:W3CDTF">2022-03-14T00:27:32Z</dcterms:modified>
  <cp:contentStatus/>
</cp:coreProperties>
</file>