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60" r:id="rId2"/>
    <p:sldId id="353" r:id="rId3"/>
    <p:sldId id="354" r:id="rId4"/>
    <p:sldId id="355" r:id="rId5"/>
    <p:sldId id="356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52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2022/5/27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BD5DA8-5BF3-4D80-8222-D9684A2E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712" y="267494"/>
            <a:ext cx="3732727" cy="1152128"/>
          </a:xfrm>
        </p:spPr>
        <p:txBody>
          <a:bodyPr>
            <a:normAutofit/>
          </a:bodyPr>
          <a:lstStyle/>
          <a:p>
            <a:r>
              <a:rPr lang="zh-TW" altLang="en-US" sz="36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閻羅王警示浩劫</a:t>
            </a:r>
            <a:br>
              <a:rPr lang="en-US" altLang="zh-TW" sz="36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4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2800" b="0" dirty="0">
              <a:solidFill>
                <a:schemeClr val="tx1"/>
              </a:solidFill>
            </a:endParaRPr>
          </a:p>
        </p:txBody>
      </p:sp>
      <p:pic>
        <p:nvPicPr>
          <p:cNvPr id="6" name="圖片版面配置區 5">
            <a:extLst>
              <a:ext uri="{FF2B5EF4-FFF2-40B4-BE49-F238E27FC236}">
                <a16:creationId xmlns:a16="http://schemas.microsoft.com/office/drawing/2014/main" id="{5B9E02B6-314F-4691-BA75-F6E45814D1F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8" r="19198"/>
          <a:stretch>
            <a:fillRect/>
          </a:stretch>
        </p:blipFill>
        <p:spPr>
          <a:xfrm>
            <a:off x="300652" y="987574"/>
            <a:ext cx="4114800" cy="3086100"/>
          </a:xfr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5A60EF5-E126-42A0-9600-D4715D7B4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88024" y="1779662"/>
            <a:ext cx="4114800" cy="3086100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一、共業開始國際亂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二、災苦連起天運轉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三、砲火連連死傷慘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四、歷史罪名眾人唾</a:t>
            </a: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73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共業開始國際亂 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閻羅王慈訓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共業開始 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國際動亂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砲火戰傷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歷史更換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官肥民瘦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經濟崩盤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暗度陳倉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自求多褔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災苦連起天運轉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閻羅王慈訓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災苦連起天運轉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作假砍正狸貓換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槓上一筆逆天轉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災醒人哭共業還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順蟲蛆意昏暗天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官肥民瘦敲破碗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荒腔走板人心寒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窮破殘園枯苗站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砲火連連死傷慘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閻羅王慈訓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動盪國際強弱殘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砲火連連死傷慘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版圖驟減人馬荒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孤兒落淚槍口站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歷史定局無能君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鋪天蓋地假榮景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掩耳盜鈴毒心計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獨權大掌禍百姓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94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歷史罪名眾人唾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閻羅王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慈訓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民主真諦早離心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官錯無罪烏紗續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再升朝廷皇親局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共享米倉狼鼠居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官字兩口生死握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選邊超昇地獄墮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忠臣先死小人風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歷史罪名眾人唾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667170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3125</TotalTime>
  <Words>218</Words>
  <Application>Microsoft Office PowerPoint</Application>
  <PresentationFormat>如螢幕大小 (16:9)</PresentationFormat>
  <Paragraphs>50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閻羅王警示浩劫                悟見講</vt:lpstr>
      <vt:lpstr>共業開始國際亂 悟見講</vt:lpstr>
      <vt:lpstr>災苦連起天運轉</vt:lpstr>
      <vt:lpstr>砲火連連死傷慘 悟見講</vt:lpstr>
      <vt:lpstr>歷史罪名眾人唾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724</cp:revision>
  <dcterms:created xsi:type="dcterms:W3CDTF">2014-02-15T05:50:45Z</dcterms:created>
  <dcterms:modified xsi:type="dcterms:W3CDTF">2022-05-27T01:32:21Z</dcterms:modified>
  <cp:contentStatus/>
</cp:coreProperties>
</file>