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3" r:id="rId2"/>
    <p:sldId id="354" r:id="rId3"/>
    <p:sldId id="355" r:id="rId4"/>
    <p:sldId id="356" r:id="rId5"/>
    <p:sldId id="35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FEC854D4-75B7-4B96-ABF4-3D2E2E1EA3CB}"/>
    <pc:docChg chg="custSel addSld modSld">
      <pc:chgData name="老兄 悟見" userId="d3c841b5715e98f1" providerId="LiveId" clId="{FEC854D4-75B7-4B96-ABF4-3D2E2E1EA3CB}" dt="2022-03-15T07:46:55.995" v="67" actId="20577"/>
      <pc:docMkLst>
        <pc:docMk/>
      </pc:docMkLst>
      <pc:sldChg chg="modSp">
        <pc:chgData name="老兄 悟見" userId="d3c841b5715e98f1" providerId="LiveId" clId="{FEC854D4-75B7-4B96-ABF4-3D2E2E1EA3CB}" dt="2022-03-15T07:41:53.171" v="29"/>
        <pc:sldMkLst>
          <pc:docMk/>
          <pc:sldMk cId="1030620117" sldId="353"/>
        </pc:sldMkLst>
        <pc:spChg chg="mod">
          <ac:chgData name="老兄 悟見" userId="d3c841b5715e98f1" providerId="LiveId" clId="{FEC854D4-75B7-4B96-ABF4-3D2E2E1EA3CB}" dt="2022-03-15T07:41:53.171" v="29"/>
          <ac:spMkLst>
            <pc:docMk/>
            <pc:sldMk cId="1030620117" sldId="353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15T07:43:58.584" v="39"/>
        <pc:sldMkLst>
          <pc:docMk/>
          <pc:sldMk cId="2498273692" sldId="354"/>
        </pc:sldMkLst>
        <pc:spChg chg="mod">
          <ac:chgData name="老兄 悟見" userId="d3c841b5715e98f1" providerId="LiveId" clId="{FEC854D4-75B7-4B96-ABF4-3D2E2E1EA3CB}" dt="2022-03-15T07:43:58.584" v="39"/>
          <ac:spMkLst>
            <pc:docMk/>
            <pc:sldMk cId="2498273692" sldId="354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15T07:45:15.668" v="57" actId="6549"/>
        <pc:sldMkLst>
          <pc:docMk/>
          <pc:sldMk cId="2495947754" sldId="355"/>
        </pc:sldMkLst>
        <pc:spChg chg="mod">
          <ac:chgData name="老兄 悟見" userId="d3c841b5715e98f1" providerId="LiveId" clId="{FEC854D4-75B7-4B96-ABF4-3D2E2E1EA3CB}" dt="2022-03-15T07:45:15.668" v="57" actId="6549"/>
          <ac:spMkLst>
            <pc:docMk/>
            <pc:sldMk cId="2495947754" sldId="355"/>
            <ac:spMk id="5" creationId="{00000000-0000-0000-0000-000000000000}"/>
          </ac:spMkLst>
        </pc:spChg>
      </pc:sldChg>
      <pc:sldChg chg="modSp add">
        <pc:chgData name="老兄 悟見" userId="d3c841b5715e98f1" providerId="LiveId" clId="{FEC854D4-75B7-4B96-ABF4-3D2E2E1EA3CB}" dt="2022-03-15T07:46:05.215" v="61"/>
        <pc:sldMkLst>
          <pc:docMk/>
          <pc:sldMk cId="1308411843" sldId="356"/>
        </pc:sldMkLst>
        <pc:spChg chg="mod">
          <ac:chgData name="老兄 悟見" userId="d3c841b5715e98f1" providerId="LiveId" clId="{FEC854D4-75B7-4B96-ABF4-3D2E2E1EA3CB}" dt="2022-03-15T07:46:05.215" v="61"/>
          <ac:spMkLst>
            <pc:docMk/>
            <pc:sldMk cId="1308411843" sldId="356"/>
            <ac:spMk id="5" creationId="{00000000-0000-0000-0000-000000000000}"/>
          </ac:spMkLst>
        </pc:spChg>
      </pc:sldChg>
      <pc:sldChg chg="modSp add">
        <pc:chgData name="老兄 悟見" userId="d3c841b5715e98f1" providerId="LiveId" clId="{FEC854D4-75B7-4B96-ABF4-3D2E2E1EA3CB}" dt="2022-03-15T07:46:55.995" v="67" actId="20577"/>
        <pc:sldMkLst>
          <pc:docMk/>
          <pc:sldMk cId="1120175105" sldId="357"/>
        </pc:sldMkLst>
        <pc:spChg chg="mod">
          <ac:chgData name="老兄 悟見" userId="d3c841b5715e98f1" providerId="LiveId" clId="{FEC854D4-75B7-4B96-ABF4-3D2E2E1EA3CB}" dt="2022-03-15T07:46:55.995" v="67" actId="20577"/>
          <ac:spMkLst>
            <pc:docMk/>
            <pc:sldMk cId="1120175105" sldId="357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遭考比遭劫難好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44755"/>
            <a:ext cx="8208912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一、人乘業力來人間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眾生及包括我們有在修道的人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，都是因為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因果業力， 來到世間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，也必定會藉著因果業力離開世間。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修道人，因為有因果業力的關係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，所以在行修辦道的道途上，難免有考驗、有苦磨。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沒有修道的眾生，也會因為有因果業力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，而在人生的路途上，難免也會有苦難及受災劫。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遭考比遭劫難好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二、修道遭考不遭劫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真正有在修的人，真修的人是受考不受劫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。沒有真修的人，考和劫都有。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而完全沒有在修道的一般眾生，是受劫而沒有在受考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，就算是他們身心有苦磨、有挫折，這也是眾生個人的業力因果所促成。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273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遭考比遭劫難好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三、修道了苦比較好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到底是修道比較苦，還是沒有修道比較苦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？哪個比較不苦？哪個苦比較多？有修道苦就會比較少嗎？並不一定！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既然都有苦，那我們來修道做什麼？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為什麼有苦？就是有因果業力的關係。既然有修、沒修都是在受苦，那乾脆就修道受苦了苦，終結、了斷這個苦根。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5947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遭考比遭劫難好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四、修辦道不要再等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這個苦因緣，永遠都不要再苦苦相牽、苦苦相連了！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徒兒們，不要白白浪費了你此生此世來參與、幫辦普渡的福分，不要流失了你們來行修辦道的機緣和因緣，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不要想說：等我的事業成就了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，等我的家庭圓滿了，等我的兒女長大了，等我錢賺多了，等我一切都沒有煩惱了再來修道。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8411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遭考比遭劫難好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五、修道是終生聖業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生死事大 無常迅速啊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更不要想說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我下輩子再來修好了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人身難得，聖緣難再啊！所以要把修道當作是終生的事業，要用一生去經營才真正能夠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開花結果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所以求道之後，仍是要積極的修心養性、行</a:t>
            </a:r>
            <a:r>
              <a:rPr lang="zh-TW" altLang="en-US" sz="36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功立德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、了愿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，積極的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弘道渡人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才是成佛還鄉之道。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017510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3090</TotalTime>
  <Words>522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遭考比遭劫難好 悟見講</vt:lpstr>
      <vt:lpstr>遭考比遭劫難好 悟見講</vt:lpstr>
      <vt:lpstr>遭考比遭劫難好 悟見講</vt:lpstr>
      <vt:lpstr>遭考比遭劫難好 悟見講</vt:lpstr>
      <vt:lpstr>遭考比遭劫難好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2022-03-15T07:46:59Z</dcterms:modified>
  <cp:contentStatus/>
</cp:coreProperties>
</file>