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2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這生無法再重來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一、速發無上菩提道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人身難得今已得，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明師難遇今已遇，正法難聞今得聞。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是故，汝等應自心，速發無上菩提道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，遠離一切生死欲，證佛微妙功德身。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這生無法再重來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二、求道安住於正法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徒兒求道之後要發心向道、修道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，那你的心思、念慮、念頭、想法，就要歸依於真理，安住於正法，並且，要常常思惟「人身難得、無常迅速」。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末劫年因果討報迅速，輪迴憂患。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能常思惟真理、正法，你就比較會有出離之心。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082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這生無法再重來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三、修天道看破人生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對於紅塵世間；比較不會計較，與世無爭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，比較容易看破、放下、豁達，比較不會貪著、執染，也比較不會庸庸碌碌、汲汲營營，忙忙碌碌過一生，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那你的生命才有方向，人生才有目標。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33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這生無法再重來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四、不浪費寶貴人身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如果徒兒！將此寶貴的肉身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；拿來造作諸罪過錯，乃至惡業、殺業、罪業，這是非常遺憾的事！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有此寶貴的人身，卻不懂得來求道、修道，建功立德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，了愿消業，這才是真正的資源浪費。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874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這生無法再重來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五、人身無法再重來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這個肉身是「水、火、風、土」假軀殼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，自然界的「水、火、風、土」，跟你這個小宇宙的「水、火、風、土」，都是無可替代，都是非常重要的資源。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而且這個人身（肉身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的資源只能用一次，沒辦法再回收了。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所以，要珍惜這個寶貴的人身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肉身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19748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3117</TotalTime>
  <Words>419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這生無法再重來 悟見講</vt:lpstr>
      <vt:lpstr>這生無法再重來 悟見講</vt:lpstr>
      <vt:lpstr>這生無法再重來 悟見講</vt:lpstr>
      <vt:lpstr>這生無法再重來 悟見講</vt:lpstr>
      <vt:lpstr>這生無法再重來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2022-03-24T01:54:42Z</dcterms:modified>
  <cp:contentStatus/>
</cp:coreProperties>
</file>