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60" r:id="rId2"/>
    <p:sldId id="353" r:id="rId3"/>
    <p:sldId id="354" r:id="rId4"/>
    <p:sldId id="355" r:id="rId5"/>
    <p:sldId id="356" r:id="rId6"/>
    <p:sldId id="361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52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2022/5/28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267494"/>
            <a:ext cx="3732727" cy="1152128"/>
          </a:xfrm>
        </p:spPr>
        <p:txBody>
          <a:bodyPr>
            <a:normAutofit/>
          </a:bodyPr>
          <a:lstStyle/>
          <a:p>
            <a:r>
              <a:rPr lang="zh-TW" altLang="en-US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這數字引來浩劫</a:t>
            </a:r>
            <a:r>
              <a:rPr lang="zh-TW" altLang="en-US" sz="24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300652" y="987574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64209" y="1635645"/>
            <a:ext cx="4114800" cy="3319379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一、濟公的統計報告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二、一年吃數兆生靈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三、宰殺生靈殺業重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四、殺業帶來大災劫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五、造殺業上天消福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濟公的統計報告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在這個地球，每一年有多少的胎、卵、濕、化死於人類的口腹之慾之下，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你們知道嗎？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為師來做個報告，這個報告僅供參考，因為數目會增多或減少，得要看這個全球的眾生是否懂得戒殺放生？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一年吃數兆生靈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人一年吃多少動物？平均而言，一年有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㈠十五億以上的養殖哺乳類動物、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㈡有兩百多億隻的禽鳥類，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㈢有數兆哦！已經是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兆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了，有數兆條的魚，死於人類的口腹之慾下。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這些殺業聽了會令人腳軟，很可怕哦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宰殺生靈殺業重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徒兒！世間有多少屠宰場？不計其數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。有沒有私人屠宰場？傳統市場，也算是私人屠宰場。有沒有公家的屠宰場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私人屠宰場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民營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的殺業、罪業由這個主人，還有工作人員一起分擔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。公家的屠宰場，也就是政府的屠宰場，這個殺生的殺業、罪業就是這個國家、國民所造的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共業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，稱為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國業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一人有一業，一家有一家的共業，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一個國家也有一個國家的國業，這裡為師所說的業是指不好的業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惡業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殺業帶來大災劫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當一個國家的國業，很重的時候，天災、地變、人禍橫流、橫生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，甚至於會民不聊生，這就是國業太重，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而會聚集在這個國家的國民、人民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，也都有共同某一些相輔相生的業，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善業和惡業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跟行為。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就好比臺灣跟衣索匹亞兩國的人民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，所受的福報和業報截然不同，這樣子的比喻很明顯，你們應該明白。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671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造殺業上天消福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誰宰殺了、屠宰了這些動物牲畜，誰就是加害人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。誰去買了這些肉來吃，誰就有了共犯的行為。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一個去殘害有知覺、意識活動之動物的人，他是得不到上天賜福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，和諸佛菩薩的眷顧跟愛護。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3827561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4448</TotalTime>
  <Words>512</Words>
  <Application>Microsoft Office PowerPoint</Application>
  <PresentationFormat>如螢幕大小 (16:9)</PresentationFormat>
  <Paragraphs>33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這數字引來浩劫                悟見講</vt:lpstr>
      <vt:lpstr>濟公的統計報告 悟見講</vt:lpstr>
      <vt:lpstr>一年吃數兆生靈 悟見講</vt:lpstr>
      <vt:lpstr>宰殺生靈殺業重 悟見講</vt:lpstr>
      <vt:lpstr>殺業帶來大災劫 悟見講</vt:lpstr>
      <vt:lpstr>造殺業上天消福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744</cp:revision>
  <dcterms:created xsi:type="dcterms:W3CDTF">2014-02-15T05:50:45Z</dcterms:created>
  <dcterms:modified xsi:type="dcterms:W3CDTF">2022-05-28T01:46:11Z</dcterms:modified>
  <cp:contentStatus/>
</cp:coreProperties>
</file>