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53" r:id="rId2"/>
    <p:sldId id="354" r:id="rId3"/>
    <p:sldId id="358" r:id="rId4"/>
    <p:sldId id="359" r:id="rId5"/>
    <p:sldId id="355" r:id="rId6"/>
    <p:sldId id="357" r:id="rId7"/>
    <p:sldId id="356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2022/4/24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2022/4/24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躲災成佛最重要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一、躲災成佛最重要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時至末後，天災人禍不斷，讓我們一起祈禱世界和平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，祈禱眾生得救，更是時刻提醒自己，時刻不忘我們的使命！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人心的浮動，以及莫名的躁動，有沒有經過自我的提昇而轉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動，讓眾人感動，讓道在心中活動，讓日子因為有道而生動。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躲災成佛最重要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二、莫怨蒼天無情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祈禱眾生得救，不忘自己的使命！最末班船開啟了，鳴笛了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；徒兒們！聽到了嗎？若再不向前，看看近幾年降災，降劫之快速；若還不知修辦道，莫怨蒼天無情。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揹起這普渡眾生之責任，一同救渡眾生脫離苦海漩渦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；更齊心戮力、同心同德，將這娑婆世界化為一片天堂淨土。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474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躲災成佛最重要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三、渡眾生才能成佛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為師看你們都是好人才，非常善良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，非常優秀，對人有愛心，對道有誠心，在心性之修養也很用心，也學會反過來要求自己。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深知唯有以身作則，才能感化他人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。謙卑才是最高貴的情操，低心下氣才能與道合而為一，畢竟普渡眾生，是成佛不可或缺的條件，也自我精進。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9212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躲災成佛最重要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四、不放過行功機會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不要放過任何一個，行功了愿的機會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，把事情做得盡善盡美，也體會到一絲一縷，一米一飯得來不易，並節省不必要的開銷。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於公於私，都能讓金錢與物品，發揮最大功效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，不做衣服飲食慾望的奴隸，也不蹧蹋自己的福報。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7432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躲災成佛最重要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五、一起修辦無限好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一起修辦，是無限美好，又有福氣的事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，只要做到一點，就有一點進步，下定決心讓自己不斷的進步。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身心靈都要清清靜靜，並保持在安定之中，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久而久之妙智慧開啓，遇事就有正確的判斷和選擇，也能有正確的處理。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4386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躲災成佛最重要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六、珍惜每一個因緣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把握良辰佳期，珍惜每一個因緣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，不管在家里，在道場，或在社會上，只要心存善念，就有善緣，更要心平氣和，與眾人和睦相處，如我意的謝謝上天慈悲。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不如我意的，也感謝上天慈悲，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感謝什麼，感謝煉我火候啊！没有人可以阻止你，利益眾生，成就自己，好好加油。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好好為自己成仙作佛加油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，有做錯的快點改過、快點修正，不夠盡心的，自我勉勵，再邁前一步。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4382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躲災成佛最重要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zh-TW" altLang="en-US" sz="41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七、濟世救人是職責</a:t>
            </a:r>
          </a:p>
          <a:p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互相之間，再拉一把，渡人成全人，濟世救人，是我們的職責。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天天念著我要渡人，我要渡人，自己修養好，把握時機，樂於開口，就可以渡到人，這就是心想事成啊，心里都不想，事情怎麼能成呢。</a:t>
            </a:r>
          </a:p>
          <a:p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為師相信，徒兒們一定會依理積極修辦，扮演好天使的角色。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天使是慈悲，和諧，開朗，捨得，清靜，自在，勇敢，積極，熱忱，親切的。有能力帶領自己，和眾生脱離苦海，走向康莊，這些都是自性中，本來就具足的，一點都不為難。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01074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3093</TotalTime>
  <Words>754</Words>
  <Application>Microsoft Office PowerPoint</Application>
  <PresentationFormat>如螢幕大小 (16:9)</PresentationFormat>
  <Paragraphs>36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躲災成佛最重要 悟見講</vt:lpstr>
      <vt:lpstr>躲災成佛最重要 悟見講</vt:lpstr>
      <vt:lpstr>躲災成佛最重要 悟見講</vt:lpstr>
      <vt:lpstr>躲災成佛最重要 悟見講</vt:lpstr>
      <vt:lpstr>躲災成佛最重要 悟見講</vt:lpstr>
      <vt:lpstr>躲災成佛最重要 悟見講</vt:lpstr>
      <vt:lpstr>躲災成佛最重要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698</cp:revision>
  <dcterms:created xsi:type="dcterms:W3CDTF">2014-02-15T05:50:45Z</dcterms:created>
  <dcterms:modified xsi:type="dcterms:W3CDTF">2022-04-24T08:25:01Z</dcterms:modified>
  <cp:contentStatus/>
</cp:coreProperties>
</file>