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走過修道的覺醒</a:t>
            </a:r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259228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一、自性必須自渡啊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二、不可顛倒再迷離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三、憑著本心除一切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四、自性是佛廣渡衆</a:t>
            </a:r>
          </a:p>
          <a:p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五、修道不要有執著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自性必須自渡阿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末後了，末後了，時機已經到末後了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，該求的也求了，該辦的也部在辦了，這正是該收圓的時候了。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收圓守成，收大家的圓，守自己的成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。當要端正自己，此時，不要再讓別人推動、引渡，必須自覺、啟發，自性必須自渡，才是究竟。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不可顛倒再迷離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求、修、辦、學已經這麼久了，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大家所承受的、走過的，各種滋味，點滴在心頭，不論好壞甘苦，只要記住，為師從未曾離開過你們一步。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徒兒們要想想，是否已經識透、看清最後的宗旨，是否已經摸著根了。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已經是末後了，末後的眾生，不可再顛倒，不可再迷離，否則枉費受明師一指，枉費得道、辦道一場。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憑著本心除一切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佛海無涯 只在一性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禪源有自 端始無心邪正打破 自在無餘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收回紛亂的心，安定下來，外面的世界是紛擾的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，外境外緣是干擾的，憑著一顆本心，就能夠摒除一切，排除一切，放下一切。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萬法由內心生滅，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此時，是大家昇起智慧，自性自渡的時候。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自性是佛廣渡衆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一定要記住，自性必須自渡，生死輪迴的種子，靠自己斬除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；生死輪迴的道上，唯有破除無明，不用向外找神。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大家緊隨著引保師、點傳師、前人、老前人這麼一條金線下來，一起修道、辦道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，辛苦經營道，一大片道場，苦海生佛，這個彌勒家，因由大家同心建立，出錢出力，用精神用智慧，各自發揮自己最大的心力，最終的目的，在使大家都能夠明白、開悟。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修道不要有執著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修道途中，若內心執著於功德、名相，則已在外道，離開了道，並非為師所傳的原來宗旨。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為師有形無形當中，都與徒兒同在，只是怕大家在辦道的過程中，，將自己給束縛住了。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當要記得，應該是越辦越開，越辦越成長，而不是牢牢的束縛住了。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3123</TotalTime>
  <Words>548</Words>
  <Application>Microsoft Office PowerPoint</Application>
  <PresentationFormat>如螢幕大小 (16:9)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走過修道的覺醒                悟見講</vt:lpstr>
      <vt:lpstr>自性必須自渡阿</vt:lpstr>
      <vt:lpstr>不可顛倒再迷離</vt:lpstr>
      <vt:lpstr>憑著本心除一切</vt:lpstr>
      <vt:lpstr>自性是佛廣渡衆</vt:lpstr>
      <vt:lpstr>修道不要有執著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719</cp:revision>
  <dcterms:created xsi:type="dcterms:W3CDTF">2014-02-15T05:50:45Z</dcterms:created>
  <dcterms:modified xsi:type="dcterms:W3CDTF">2022-05-10T00:46:48Z</dcterms:modified>
  <cp:contentStatus/>
</cp:coreProperties>
</file>