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7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23T09:58:52.520" v="42" actId="20577"/>
      <pc:docMkLst>
        <pc:docMk/>
      </pc:docMkLst>
      <pc:sldChg chg="modSp">
        <pc:chgData name="老兄 悟見" userId="d3c841b5715e98f1" providerId="LiveId" clId="{FEC854D4-75B7-4B96-ABF4-3D2E2E1EA3CB}" dt="2022-03-23T09:56:07.640" v="24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23T09:56:07.640" v="24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3T09:56:41.857" v="28"/>
        <pc:sldMkLst>
          <pc:docMk/>
          <pc:sldMk cId="3265005186" sldId="354"/>
        </pc:sldMkLst>
        <pc:spChg chg="mod">
          <ac:chgData name="老兄 悟見" userId="d3c841b5715e98f1" providerId="LiveId" clId="{FEC854D4-75B7-4B96-ABF4-3D2E2E1EA3CB}" dt="2022-03-23T09:56:41.857" v="28"/>
          <ac:spMkLst>
            <pc:docMk/>
            <pc:sldMk cId="3265005186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3T09:57:28.404" v="34"/>
        <pc:sldMkLst>
          <pc:docMk/>
          <pc:sldMk cId="3320034122" sldId="355"/>
        </pc:sldMkLst>
        <pc:spChg chg="mod">
          <ac:chgData name="老兄 悟見" userId="d3c841b5715e98f1" providerId="LiveId" clId="{FEC854D4-75B7-4B96-ABF4-3D2E2E1EA3CB}" dt="2022-03-23T09:57:28.404" v="34"/>
          <ac:spMkLst>
            <pc:docMk/>
            <pc:sldMk cId="3320034122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23T09:58:52.520" v="42" actId="20577"/>
        <pc:sldMkLst>
          <pc:docMk/>
          <pc:sldMk cId="1554079226" sldId="356"/>
        </pc:sldMkLst>
        <pc:spChg chg="mod">
          <ac:chgData name="老兄 悟見" userId="d3c841b5715e98f1" providerId="LiveId" clId="{FEC854D4-75B7-4B96-ABF4-3D2E2E1EA3CB}" dt="2022-03-23T09:58:52.520" v="42" actId="20577"/>
          <ac:spMkLst>
            <pc:docMk/>
            <pc:sldMk cId="1554079226" sldId="356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3T09:58:04.304" v="38"/>
        <pc:sldMkLst>
          <pc:docMk/>
          <pc:sldMk cId="1329561468" sldId="357"/>
        </pc:sldMkLst>
        <pc:spChg chg="mod">
          <ac:chgData name="老兄 悟見" userId="d3c841b5715e98f1" providerId="LiveId" clId="{FEC854D4-75B7-4B96-ABF4-3D2E2E1EA3CB}" dt="2022-03-23T09:58:04.304" v="38"/>
          <ac:spMkLst>
            <pc:docMk/>
            <pc:sldMk cId="1329561468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談大收圓的時機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一、收圓時機要到了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大收圓的時機要到了，幫助眾生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；是給予他人一個助緣，而在同時，不要忘記給自己一個機會。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今天大道所傳導的，是要大家能夠自修自證。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然而，用什麼方法讓大家能夠悟呢？從來，道都是只有在放下時，才能獲得的。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談大收圓的時機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二、生佛心而無所住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徒兒們！放下了什麼呢？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趕快放下自己想要的東西，利用各種方法，無為無心，無心的去做，無為的行出來，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要生其心而無所住啊！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500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談大收圓的時機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三、常研修天道真理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當你對無常有深刻的認知，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希望你們在忙於個人的事業、工作、家庭經濟、子女教育學業之餘，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閒暇之時，請多回來佛堂，常常接近佛堂來研修天道真理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、天地藏語，能常來佛堂行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財施、法施、無畏施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，建功立德，了愿消業。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0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談大收圓的時機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四、求道修道脫輪迴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生死是輪迴的根本，因果是輪迴的動力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。徒兒要真正脱離輪迴，就一定要超生了死，了消因果。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但是，要超生了死、了消因果，一定要求道、修道、建功立德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、了愿消業，還有一項非常重要的步驟，就是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，內心的過錯，要趕快刪減乾淨，這是當前重大的事。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56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談大收圓的時機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五、天堂是當下造就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天堂不是在上面造就；或百年之後才能夠去的，而是在當下是否能夠轉念。</a:t>
            </a:r>
            <a:endParaRPr lang="en-US" altLang="zh-TW" sz="360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時時刻刻都為眾生著想，時時刻刻都捨己為眾，渾然忘我，則天堂即現。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0792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3092</TotalTime>
  <Words>408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談大收圓的時機 悟見講</vt:lpstr>
      <vt:lpstr>談大收圓的時機 悟見講</vt:lpstr>
      <vt:lpstr>談大收圓的時機 悟見講</vt:lpstr>
      <vt:lpstr>談大收圓的時機 悟見講</vt:lpstr>
      <vt:lpstr>談大收圓的時機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2022-03-23T09:58:57Z</dcterms:modified>
  <cp:contentStatus/>
</cp:coreProperties>
</file>