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談因應世局災變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一、善氣沖天劫消除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上天降劫，不是一夕之間，是累積而來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。我們善氣沖天，劫就會消除，你爭我奪，連修道人都這個樣子了，那怎麼辦？為什麼這邊道場覺得亂；那邊道場也覺得亂！天下本無事，庸人自擾之。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人家亂，我們要有智慧，不要自己插一腳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，愈擾愈亂，聽懂話嗎？要怎麼樣去安撫道親的心，這是最重要的。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談因應世局災變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二、正氣能戰勝邪魔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這一波的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的戰鬥，老師絕不敢跟你們打賭到什麼時候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？也不敢跟你們承諾？只是要靠大家發慈悲心，有正氣的心，能夠跟老師配合，好嗎？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。也希望我們能夠渡無數的眾生，能夠上法船。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修道，第一個：不要盲修瞎煉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、不要敲打唸唱、不要胡思亂想、不要參禪打坐。心正自然能夠壓百邪。重要的是；老師一直給你們強調，改你們的毛病，去你們得脾氣，我們要徹徹底底的從心底上做起。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551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談因應世局災變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三、求道吃素躲災劫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如果病魔來了，我們要怎麼去幫助眾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生，大家要有善念，善氣沖天才能化劫。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所以，要去成全眾生，能夠吃素的趕快吃素、能夠求道的趕快求道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，聽懂話嗎？能夠設佛堂的趕快設佛堂，渡化眾生到達彼岸。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但是，不要用勉強的，強迫人家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，造成人心惶惶！我們是要安定民心，不要一股騷動。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167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談因應世局災變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四、天事人辦天下平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所謂說：天事人辦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，接下來的工作，你們要多費心。為師講過，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第一：衛生環境要注意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、吃東西要注意，病從口入，自己要打理好，心情放輕鬆，要開朗。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第二、修辦道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你們不是有一個觀念，來佛堂就沒有事情，佛堂在哪裡？在這邊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。你每天都跟佛堂在一起，不是來大廟就沒事情，不是指這個，你們不要著形著相。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天尊丈六道中央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丈六金剛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就是這個地方，在哪裡？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。居住在中央。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478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談因應世局災變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五、行道濟世化眾生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我們行道、修道，都要以中庸之道去走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，不偏不倚，你本身能夠這個樣子，就能夠濟世上，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濟世上做什麼？渡化眾生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，不是只有坐蓮花位，是要讓眾生能夠脫離苦海。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16758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3095</TotalTime>
  <Words>577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談因應世局災變 悟見講</vt:lpstr>
      <vt:lpstr>談因應世局災變 悟見講</vt:lpstr>
      <vt:lpstr>談因應世局災變 悟見講</vt:lpstr>
      <vt:lpstr>談因應世局災變 悟見講</vt:lpstr>
      <vt:lpstr>談因應世局災變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2022-04-04T03:46:35Z</dcterms:modified>
  <cp:contentStatus/>
</cp:coreProperties>
</file>