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4" r:id="rId2"/>
    <p:sldId id="353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9" d="100"/>
          <a:sy n="79" d="100"/>
        </p:scale>
        <p:origin x="116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 sldOrd">
      <pc:chgData name="老兄 悟見" userId="d3c841b5715e98f1" providerId="LiveId" clId="{FEC854D4-75B7-4B96-ABF4-3D2E2E1EA3CB}" dt="2022-03-17T04:07:44.835" v="50"/>
      <pc:docMkLst>
        <pc:docMk/>
      </pc:docMkLst>
      <pc:sldChg chg="modSp">
        <pc:chgData name="老兄 悟見" userId="d3c841b5715e98f1" providerId="LiveId" clId="{FEC854D4-75B7-4B96-ABF4-3D2E2E1EA3CB}" dt="2022-03-17T04:06:30.172" v="40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7T04:06:30.172" v="40"/>
          <ac:spMkLst>
            <pc:docMk/>
            <pc:sldMk cId="1030620117" sldId="353"/>
            <ac:spMk id="5" creationId="{00000000-0000-0000-0000-000000000000}"/>
          </ac:spMkLst>
        </pc:spChg>
      </pc:sldChg>
      <pc:sldChg chg="modSp ord">
        <pc:chgData name="老兄 悟見" userId="d3c841b5715e98f1" providerId="LiveId" clId="{FEC854D4-75B7-4B96-ABF4-3D2E2E1EA3CB}" dt="2022-03-17T04:05:50.122" v="35"/>
        <pc:sldMkLst>
          <pc:docMk/>
          <pc:sldMk cId="2813656973" sldId="354"/>
        </pc:sldMkLst>
        <pc:spChg chg="mod">
          <ac:chgData name="老兄 悟見" userId="d3c841b5715e98f1" providerId="LiveId" clId="{FEC854D4-75B7-4B96-ABF4-3D2E2E1EA3CB}" dt="2022-03-17T04:05:50.122" v="35"/>
          <ac:spMkLst>
            <pc:docMk/>
            <pc:sldMk cId="2813656973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7T04:07:08.581" v="46"/>
        <pc:sldMkLst>
          <pc:docMk/>
          <pc:sldMk cId="2093355823" sldId="355"/>
        </pc:sldMkLst>
        <pc:spChg chg="mod">
          <ac:chgData name="老兄 悟見" userId="d3c841b5715e98f1" providerId="LiveId" clId="{FEC854D4-75B7-4B96-ABF4-3D2E2E1EA3CB}" dt="2022-03-17T04:07:08.581" v="46"/>
          <ac:spMkLst>
            <pc:docMk/>
            <pc:sldMk cId="2093355823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7T04:07:44.835" v="50"/>
        <pc:sldMkLst>
          <pc:docMk/>
          <pc:sldMk cId="4131658668" sldId="356"/>
        </pc:sldMkLst>
        <pc:spChg chg="mod">
          <ac:chgData name="老兄 悟見" userId="d3c841b5715e98f1" providerId="LiveId" clId="{FEC854D4-75B7-4B96-ABF4-3D2E2E1EA3CB}" dt="2022-03-17T04:07:44.835" v="50"/>
          <ac:spMkLst>
            <pc:docMk/>
            <pc:sldMk cId="4131658668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觀音菩薩談人生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一、現在的人生很苦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現在的人生是很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苦，人生短暫，人生無常。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人生如夢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要早日覺醒。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人生如戲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要盡本份演。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要速行功端。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要速明真研。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人生像不像夢一樣，苦短人生。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65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觀音菩薩談人生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二、修辦道脫人生苦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賢士們！今日有了肉體，要借假修真來行功立德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，找自己的目標、方向，讓自己的生命能夠有價值。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身上的病痛，唯有自己才能拔除苦根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，而唯一的方法就是修辦道，加上自個兒能真心懺悔。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觀音菩薩談人生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三、人不要往下沈淪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當一個人往下沈淪，要用十倍的心力，才可以讓自己改惡向善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，常回來學習佛規禮節，在叩首之中；叩自己的命。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不要聽太多，耳朵才能清靜，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聽太多是非，也會擾亂你的心，耳根不清靜，心自然就不清靜，所以該聽就聽，不該聽就不要聽。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35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觀音菩薩談人生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四、修道要自我清靜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修道要能夠自我清靜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，不是時時都靠著别人提醒你，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修道既然是自己的事，要自己有主張。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16586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284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觀音菩薩談人生 悟見講</vt:lpstr>
      <vt:lpstr>觀音菩薩談人生 悟見講</vt:lpstr>
      <vt:lpstr>觀音菩薩談人生 悟見講</vt:lpstr>
      <vt:lpstr>觀音菩薩談人生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2022-03-17T04:07:47Z</dcterms:modified>
  <cp:contentStatus/>
</cp:coreProperties>
</file>