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60" r:id="rId2"/>
    <p:sldId id="353" r:id="rId3"/>
    <p:sldId id="354" r:id="rId4"/>
    <p:sldId id="355" r:id="rId5"/>
    <p:sldId id="356" r:id="rId6"/>
    <p:sldId id="357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2" d="100"/>
          <a:sy n="82" d="100"/>
        </p:scale>
        <p:origin x="1052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2022/5/15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9BD5DA8-5BF3-4D80-8222-D9684A2E5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712" y="267494"/>
            <a:ext cx="3732727" cy="1152128"/>
          </a:xfrm>
        </p:spPr>
        <p:txBody>
          <a:bodyPr>
            <a:normAutofit/>
          </a:bodyPr>
          <a:lstStyle/>
          <a:p>
            <a:r>
              <a:rPr lang="zh-TW" altLang="en-US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觀音菩薩説末劫</a:t>
            </a:r>
            <a:br>
              <a:rPr lang="en-US" altLang="zh-TW" sz="36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400" b="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CN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2800" b="0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2800" b="0" dirty="0">
              <a:solidFill>
                <a:schemeClr val="tx1"/>
              </a:solidFill>
            </a:endParaRPr>
          </a:p>
        </p:txBody>
      </p:sp>
      <p:pic>
        <p:nvPicPr>
          <p:cNvPr id="6" name="圖片版面配置區 5">
            <a:extLst>
              <a:ext uri="{FF2B5EF4-FFF2-40B4-BE49-F238E27FC236}">
                <a16:creationId xmlns:a16="http://schemas.microsoft.com/office/drawing/2014/main" id="{5B9E02B6-314F-4691-BA75-F6E45814D1F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98" r="19198"/>
          <a:stretch>
            <a:fillRect/>
          </a:stretch>
        </p:blipFill>
        <p:spPr>
          <a:xfrm>
            <a:off x="300652" y="987574"/>
            <a:ext cx="4114800" cy="3086100"/>
          </a:xfrm>
        </p:spPr>
      </p:pic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5A60EF5-E126-42A0-9600-D4715D7B47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88024" y="1779662"/>
            <a:ext cx="4114800" cy="3086100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一、末日浩劫在眼前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二、天下人民盡不安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三、家家戶戶仍不安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四、衣冠禽獸要收盡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五、個個修行要揚善</a:t>
            </a:r>
          </a:p>
          <a:p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73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末日浩劫在眼前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末日浩劫在眼前                   天災人禍最凶險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莫說吾神是邪教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只因三期大收圓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吾在雲端慧眼看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淚珠滾滾下南天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眾生馬上遭大難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特來指點大劫年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062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天下人民盡不安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老者死在溝坑內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少者拋尸在路傍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男的死在田埂邊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女的死在灶門前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夫妻兒女盡拆散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兄弟姐妹不團圓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城市高樓無人住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人去樓空一瞬間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千人共井真悲慘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萬人同坑實心酸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惡人難把大劫免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善人各有一團天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39998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家家戶戶仍不安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各處人民死一半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家家戶戶仍不安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沒有一個幸福家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六親骨肉不周全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若是凡民心不轉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死字就在你眼前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水流東海難迴轉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天令下達難收回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2940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衣冠禽獸要收盡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衣冠禽獸要收盡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貪官污吏盡收完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惡鬼魔精要掃盡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歪門邪道一併殲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不務正業不修行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一網打盡不留根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全球世界同清掃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只留忠孝修行人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孝悌忠信要牢記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忤逆不孝盡收光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看了經書要傳送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救劫真經四方傳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6671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42120"/>
            <a:ext cx="648072" cy="4859260"/>
          </a:xfrm>
        </p:spPr>
        <p:txBody>
          <a:bodyPr>
            <a:normAutofit fontScale="90000"/>
          </a:bodyPr>
          <a:lstStyle/>
          <a:p>
            <a:pPr marL="36576"/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個個修行要揚善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24536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觀音菩薩説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家喻戶曉人人知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個個修行要揚善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每逢廟內去誦唸</a:t>
            </a: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家家戶戶保安全</a:t>
            </a:r>
          </a:p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改惡從善聽我勸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逃過末劫成神仙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凡人個個誠心唸</a:t>
            </a:r>
          </a:p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不枉我神下凡間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3101104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3123</TotalTime>
  <Words>324</Words>
  <Application>Microsoft Office PowerPoint</Application>
  <PresentationFormat>如螢幕大小 (16:9)</PresentationFormat>
  <Paragraphs>64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觀音菩薩説末劫                悟見講</vt:lpstr>
      <vt:lpstr>末日浩劫在眼前</vt:lpstr>
      <vt:lpstr>天下人民盡不安</vt:lpstr>
      <vt:lpstr>家家戶戶仍不安</vt:lpstr>
      <vt:lpstr>衣冠禽獸要收盡</vt:lpstr>
      <vt:lpstr>個個修行要揚善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721</cp:revision>
  <dcterms:created xsi:type="dcterms:W3CDTF">2014-02-15T05:50:45Z</dcterms:created>
  <dcterms:modified xsi:type="dcterms:W3CDTF">2022-05-15T13:05:57Z</dcterms:modified>
  <cp:contentStatus/>
</cp:coreProperties>
</file>