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373" r:id="rId2"/>
    <p:sldId id="374" r:id="rId3"/>
    <p:sldId id="378" r:id="rId4"/>
    <p:sldId id="377" r:id="rId5"/>
    <p:sldId id="376" r:id="rId6"/>
    <p:sldId id="375" r:id="rId7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94" autoAdjust="0"/>
    <p:restoredTop sz="92649" autoAdjust="0"/>
  </p:normalViewPr>
  <p:slideViewPr>
    <p:cSldViewPr>
      <p:cViewPr>
        <p:scale>
          <a:sx n="60" d="100"/>
          <a:sy n="60" d="100"/>
        </p:scale>
        <p:origin x="907" y="91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2022/3/10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2022/3/10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2022/3/10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2022/3/10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2022/3/10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2022/3/10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2022/3/10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2022/3/10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2022/3/10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2022/3/10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2022/3/10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2022/3/10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2022/3/10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23478"/>
            <a:ext cx="648072" cy="4869718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觀音佛談戰爭因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512" y="192173"/>
            <a:ext cx="8089274" cy="4797710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一、戰爭都沒有贏家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南海古佛説</a:t>
            </a:r>
          </a:p>
          <a:p>
            <a:r>
              <a:rPr lang="en-US" altLang="zh-TW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武</a:t>
            </a:r>
            <a:r>
              <a:rPr lang="en-US" altLang="zh-TW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字是由</a:t>
            </a:r>
            <a:r>
              <a:rPr lang="en-US" altLang="zh-TW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止</a:t>
            </a:r>
            <a:r>
              <a:rPr lang="en-US" altLang="zh-TW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en-US" altLang="zh-TW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戈</a:t>
            </a:r>
            <a:r>
              <a:rPr lang="en-US" altLang="zh-TW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兩字合成的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，真正的消滅暴亂，是永遠停止動用武器，這才是真正的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武功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殺人一千、自損八百，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結下因果，冤冤相報，無止無休！試問，何人是贏家？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71596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23478"/>
            <a:ext cx="648072" cy="4869718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觀音佛談戰爭因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512" y="192173"/>
            <a:ext cx="8089274" cy="4797710"/>
          </a:xfrm>
        </p:spPr>
        <p:txBody>
          <a:bodyPr>
            <a:normAutofit fontScale="70000" lnSpcReduction="20000"/>
          </a:bodyPr>
          <a:lstStyle/>
          <a:p>
            <a:pPr marL="36576" indent="0">
              <a:buNone/>
            </a:pPr>
            <a:r>
              <a:rPr lang="zh-TW" altLang="en-US" sz="41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二、戰爭起因於殺生</a:t>
            </a:r>
          </a:p>
          <a:p>
            <a:r>
              <a:rPr lang="zh-TW" altLang="en-US" sz="4100" dirty="0">
                <a:latin typeface="標楷體" panose="03000509000000000000" pitchFamily="65" charset="-120"/>
                <a:ea typeface="標楷體" panose="03000509000000000000" pitchFamily="65" charset="-120"/>
              </a:rPr>
              <a:t>南海古佛説</a:t>
            </a:r>
          </a:p>
          <a:p>
            <a:r>
              <a:rPr lang="zh-TW" altLang="en-US" sz="41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刀兵劫的起因，不明因果的凡夫俗子，</a:t>
            </a:r>
            <a:r>
              <a:rPr lang="zh-TW" altLang="en-US" sz="4100" dirty="0">
                <a:latin typeface="標楷體" panose="03000509000000000000" pitchFamily="65" charset="-120"/>
                <a:ea typeface="標楷體" panose="03000509000000000000" pitchFamily="65" charset="-120"/>
              </a:rPr>
              <a:t>誤認為是帝國主義的侵略所造就，或者是國內的政治野心家所導致。</a:t>
            </a:r>
          </a:p>
          <a:p>
            <a:r>
              <a:rPr lang="zh-TW" altLang="en-US" sz="41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依佛法的因果業報來談：這不是根本的原因，</a:t>
            </a:r>
            <a:r>
              <a:rPr lang="zh-TW" altLang="en-US" sz="4100" dirty="0">
                <a:latin typeface="標楷體" panose="03000509000000000000" pitchFamily="65" charset="-120"/>
                <a:ea typeface="標楷體" panose="03000509000000000000" pitchFamily="65" charset="-120"/>
              </a:rPr>
              <a:t>這只是一種助緣而已，根本的原因；是從殺生食肉而起的。</a:t>
            </a:r>
          </a:p>
          <a:p>
            <a:r>
              <a:rPr lang="zh-TW" altLang="en-US" sz="41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止戈興仁：</a:t>
            </a:r>
            <a:r>
              <a:rPr lang="zh-TW" altLang="en-US" sz="4100" dirty="0">
                <a:latin typeface="標楷體" panose="03000509000000000000" pitchFamily="65" charset="-120"/>
                <a:ea typeface="標楷體" panose="03000509000000000000" pitchFamily="65" charset="-120"/>
              </a:rPr>
              <a:t>人類若不停止殺生，卻想奢求和平，無意癡人說夢！大家是否該省思自己的作為；對和平是助力或阻力呢？</a:t>
            </a:r>
          </a:p>
          <a:p>
            <a:r>
              <a:rPr lang="zh-TW" altLang="en-US" sz="41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佛云：</a:t>
            </a:r>
          </a:p>
          <a:p>
            <a:r>
              <a:rPr lang="zh-TW" altLang="en-US" sz="4100" dirty="0">
                <a:latin typeface="標楷體" panose="03000509000000000000" pitchFamily="65" charset="-120"/>
                <a:ea typeface="標楷體" panose="03000509000000000000" pitchFamily="65" charset="-120"/>
              </a:rPr>
              <a:t>若問世上刀兵劫，</a:t>
            </a:r>
          </a:p>
          <a:p>
            <a:r>
              <a:rPr lang="zh-TW" altLang="en-US" sz="4100" dirty="0">
                <a:latin typeface="標楷體" panose="03000509000000000000" pitchFamily="65" charset="-120"/>
                <a:ea typeface="標楷體" panose="03000509000000000000" pitchFamily="65" charset="-120"/>
              </a:rPr>
              <a:t>但看夜半屠門聲。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76464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23478"/>
            <a:ext cx="648072" cy="4869718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觀音佛談戰爭因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512" y="192173"/>
            <a:ext cx="8089274" cy="4797710"/>
          </a:xfrm>
        </p:spPr>
        <p:txBody>
          <a:bodyPr>
            <a:normAutofit fontScale="85000" lnSpcReduction="2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三、萬物皆具有靈性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南海古佛説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是否有人知悉，萬物皆有靈性，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人類雖自古有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萬物之靈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的尊稱，卻無萬物之靈的善良行為，每每鬥爭，互相陷害，皆屬牲畜才有的行為。人世間之所以會產生刀兵劫數，乃因為弱肉強食的緣故。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而刀兵劫數最嚴重的，尚可導致戰爭，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有時是國與國之間的戰爭，有時是地方與地方彼此的戰爭，有時是一個團體與另一個團體的彼此爭鬥殺戮，而這些因緣都與殺生業報脫離不了關係。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92857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23478"/>
            <a:ext cx="648072" cy="4869718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觀音佛談戰爭因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512" y="192173"/>
            <a:ext cx="8089274" cy="4797710"/>
          </a:xfrm>
        </p:spPr>
        <p:txBody>
          <a:bodyPr>
            <a:normAutofit fontScale="85000" lnSpcReduction="2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四、殺生起戰的故事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南海古佛説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昔時</a:t>
            </a:r>
            <a:r>
              <a:rPr lang="en-US" altLang="zh-TW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釋迦牟尼佛</a:t>
            </a:r>
            <a:r>
              <a:rPr lang="en-US" altLang="zh-TW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為釋迦族頭痛三日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，其因在上溯的年代中，曾為一小孩童茹素不食葷，村中有池塘養有一隻大魚及許多小魚，村人五百員去除池水，而宰殺眾魚，小孩童僅好玩性的打了大魚頭三下，於如今卻需頭痛三日。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釋迦族人合計五百名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，雖然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目連尊者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慈憫不忍，欲救眾等且收於於缽內，出離城中，無奈是業力難逃，到頭來仍化做血水一灘。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660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23478"/>
            <a:ext cx="648072" cy="4869718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觀音佛談戰爭因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512" y="192173"/>
            <a:ext cx="8089274" cy="4797710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五、放生結萬世善緣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南海古佛説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佛示末法眾生，欲求延壽，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非勤於護持生命，實不足以延壽也。而放生者使物命減去一次刀兵之劫，便結一段萬世善緣。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眾生莫認為小善而疏忽其重要性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，當知世人之衝突，皆從細微小事中產生；惡業亦如是，從細小之事積沙成塔，而業緣成熟時，乃避之無門。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73301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23478"/>
            <a:ext cx="648072" cy="4869718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觀音佛談戰爭因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512" y="192173"/>
            <a:ext cx="8089274" cy="4797710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六、戒殺放生止戰爭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南海古佛説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是故，唯有把握每一日當下的因緣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，殷勤行善修福慧，人生盡量戒殺生，積極放生，護持生命，以逐漸消減些殺業怨戾，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使社會再現祥和之一面也。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56068607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3378</TotalTime>
  <Words>643</Words>
  <Application>Microsoft Office PowerPoint</Application>
  <PresentationFormat>如螢幕大小 (16:9)</PresentationFormat>
  <Paragraphs>33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標楷體</vt:lpstr>
      <vt:lpstr>Arial</vt:lpstr>
      <vt:lpstr>Calibri</vt:lpstr>
      <vt:lpstr>Franklin Gothic Book</vt:lpstr>
      <vt:lpstr>Wingdings 2</vt:lpstr>
      <vt:lpstr>科技</vt:lpstr>
      <vt:lpstr>觀音佛談戰爭因 悟見講</vt:lpstr>
      <vt:lpstr>觀音佛談戰爭因 悟見講</vt:lpstr>
      <vt:lpstr>觀音佛談戰爭因 悟見講</vt:lpstr>
      <vt:lpstr>觀音佛談戰爭因 悟見講</vt:lpstr>
      <vt:lpstr>觀音佛談戰爭因 悟見講</vt:lpstr>
      <vt:lpstr>觀音佛談戰爭因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753</cp:revision>
  <dcterms:created xsi:type="dcterms:W3CDTF">2014-02-15T05:50:45Z</dcterms:created>
  <dcterms:modified xsi:type="dcterms:W3CDTF">2022-03-10T04:18:05Z</dcterms:modified>
  <cp:contentStatus/>
</cp:coreProperties>
</file>