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2-11T05:00:41.449" v="63"/>
      <pc:docMkLst>
        <pc:docMk/>
      </pc:docMkLst>
      <pc:sldChg chg="modSp">
        <pc:chgData name="老兄 悟見" userId="d3c841b5715e98f1" providerId="LiveId" clId="{D9E73198-6FE9-424B-A940-70CE2F52EEB3}" dt="2022-02-11T04:58:20.198" v="47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11T04:58:20.198" v="47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1T04:59:05.371" v="51"/>
        <pc:sldMkLst>
          <pc:docMk/>
          <pc:sldMk cId="2149385659" sldId="301"/>
        </pc:sldMkLst>
        <pc:spChg chg="mod">
          <ac:chgData name="老兄 悟見" userId="d3c841b5715e98f1" providerId="LiveId" clId="{D9E73198-6FE9-424B-A940-70CE2F52EEB3}" dt="2022-02-11T04:59:05.371" v="51"/>
          <ac:spMkLst>
            <pc:docMk/>
            <pc:sldMk cId="2149385659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1T04:59:47.514" v="56"/>
        <pc:sldMkLst>
          <pc:docMk/>
          <pc:sldMk cId="2562057225" sldId="302"/>
        </pc:sldMkLst>
        <pc:spChg chg="mod">
          <ac:chgData name="老兄 悟見" userId="d3c841b5715e98f1" providerId="LiveId" clId="{D9E73198-6FE9-424B-A940-70CE2F52EEB3}" dt="2022-02-11T04:59:47.514" v="56"/>
          <ac:spMkLst>
            <pc:docMk/>
            <pc:sldMk cId="2562057225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1T05:00:16.504" v="60"/>
        <pc:sldMkLst>
          <pc:docMk/>
          <pc:sldMk cId="738260501" sldId="303"/>
        </pc:sldMkLst>
        <pc:spChg chg="mod">
          <ac:chgData name="老兄 悟見" userId="d3c841b5715e98f1" providerId="LiveId" clId="{D9E73198-6FE9-424B-A940-70CE2F52EEB3}" dt="2022-02-11T05:00:16.504" v="60"/>
          <ac:spMkLst>
            <pc:docMk/>
            <pc:sldMk cId="738260501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1T05:00:41.449" v="63"/>
        <pc:sldMkLst>
          <pc:docMk/>
          <pc:sldMk cId="1285550518" sldId="304"/>
        </pc:sldMkLst>
        <pc:spChg chg="mod">
          <ac:chgData name="老兄 悟見" userId="d3c841b5715e98f1" providerId="LiveId" clId="{D9E73198-6FE9-424B-A940-70CE2F52EEB3}" dt="2022-02-11T05:00:41.449" v="63"/>
          <ac:spMkLst>
            <pc:docMk/>
            <pc:sldMk cId="1285550518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929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164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992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63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一、要待何時渡此身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我們所得的道，是超脫生死的真道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，求道後要真修真辦，以報答天恩師德。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仙佛詩曰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人身難得今已得 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佛法難聞今已聞 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此身不向今生渡 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更向何生渡此身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呂仙祖説</a:t>
            </a:r>
          </a:p>
          <a:p>
            <a:pPr marL="36576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莫謂老來方學道</a:t>
            </a:r>
          </a:p>
          <a:p>
            <a:pPr marL="36576" indent="0">
              <a:buNone/>
            </a:pP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孤墳都是少年人</a:t>
            </a:r>
          </a:p>
          <a:p>
            <a:pPr marL="36576" indent="0">
              <a:buNone/>
            </a:pP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今生不向此身渡</a:t>
            </a:r>
          </a:p>
          <a:p>
            <a:pPr marL="36576" indent="0">
              <a:buNone/>
            </a:pP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更待何時渡此身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二、成佛的路自己走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我們為什麼修不好？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因為每一個人，都有自己累劫累世，帶來的業障，亦有冤親債主的干擾。要怎樣讓自己，回天的路走更得平順，就是要改毛病、去脾氣，行功迴向。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自己都不幫助自己，老師一直搧有用嗎？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自己的路要自己走，記住老師，隨時會在身邊，保護你們，但一定要心存善念。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38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三、心外放就修不好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你們說聖凡兼修，其實很少，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一天工作八小時，每天有一小時修道的人都很少。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我們為什麼修不好？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因為我們的眼睛，都是往外看的時間比較多，往內自省的時間較少。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205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四、珍惜修辦不墮落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人生本來，就充滿了，無數的喜怒哀樂、煩惱雜念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，藉由三寶心法的修持，便是要讓自己，時時保持明淨，不會輕易被外境所困擾。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珍惜現在，才是重要的，不要事事等待明天，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明天之後，還有明天，那就不要處處為自己找藉口，這很容易墮落的。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826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要待何時渡此身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五、時時精進樂在道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人啊！總是最容易，在有空的時候，生出怠惰心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，徒兒無時無刻，念念當中，都要想到如何修持，才能更精進、更見性，樂在道中啊！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555051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2940</TotalTime>
  <Words>455</Words>
  <Application>Microsoft Office PowerPoint</Application>
  <PresentationFormat>如螢幕大小 (16:9)</PresentationFormat>
  <Paragraphs>38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要待何時渡此身 悟見講</vt:lpstr>
      <vt:lpstr>要待何時渡此身 悟見講</vt:lpstr>
      <vt:lpstr>要待何時渡此身 悟見講</vt:lpstr>
      <vt:lpstr>要待何時渡此身 悟見講</vt:lpstr>
      <vt:lpstr>要待何時渡此身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2022-02-11T05:00:49Z</dcterms:modified>
  <cp:contentStatus/>
</cp:coreProperties>
</file>