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臨終時不要害怕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一、臨終時求仙佛助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當你們要面臨人生最後那一口氣的時候，不可以執著，也不要害怕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，若是感覺害怕，心裡要趕快呼叫「濟公恩師救命、呼叫南海古佛救命，想呼叫我三太子爺救命」也可以。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感覺到害怕的時候，要懂得呼救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，人遇到苦難就要求救，這是應該的。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臨終時不要害怕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二、死亡並不是禁忌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在道場，死亡的話題，不是禁忌，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因爲所有的人，未來都得面臨這個問題。當你們最後要面臨時，如果覺得驚慌、害怕，心裡要趕快呼救，求仙佛幫忙、求仙佛救命。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如果你們將三寶記得牢牢的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，最後要走向人生終點時，就把合同抱起來，在心裡默念三寶，並且求仙佛慈悲。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52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臨終時不要害怕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三、臨終死得安祥法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太子爺可是洩漏天機，告訴你們靈脫竅的小小訣竅，弟妹們要牢牢記得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即將要離世的時候，自己抱起合同，心中默念三寶，並且求恩師救命、求仙佛救命，這樣就可以很安詳、很平靜的從有形界進入無形界，靈會安然自在的脫竅離開，不會害怕、不會驚慌。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475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臨終時不要害怕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四、臨終沒什麽好怕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大家修辦道之後，會發現自己收穫很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多，你們的靈性也會很法喜。你們會發現自己心靈上，有滿滿的道理，心是充實、實在的，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你們也會覺得在人世間不會害怕，往後要歸空時也不會害怕。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297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臨終時不要害怕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五、渡人求道救衆生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當你們懂了很多的道理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，再去看全球的變化，就看得懂共業，是如何在干擾著全球的政治脈動、經濟脈動、氣候變化。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你們看得懂世界局勢，更要非常有自信的去，渡人求道、持齋茹素、告訴別人道理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2185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3097</TotalTime>
  <Words>446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臨終時不要害怕 悟見講</vt:lpstr>
      <vt:lpstr>臨終時不要害怕 悟見講</vt:lpstr>
      <vt:lpstr>臨終時不要害怕 悟見講</vt:lpstr>
      <vt:lpstr>臨終時不要害怕 悟見講</vt:lpstr>
      <vt:lpstr>臨終時不要害怕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2022-03-17T04:33:05Z</dcterms:modified>
  <cp:contentStatus/>
</cp:coreProperties>
</file>