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-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脫離金線打殘靈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一、脫離金線打殘靈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徒啊！只要是脫離了這條金線，這三曹對案就沒有你們的份了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！你們想清楚，實實在在的腳踏實地，不要向外追求，那些都不是究竟，只有自性圓融才是究竟。神通不是究竟，神通抵不過業力，唯有真功實善呀！ 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現今世界都著了魔，處處都有你看不到的魍魎邪魔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，在你最心虛、最無奈時，就趁虛而入。只要你們的念頭稍有偏頗不對、一念抉擇錯誤時，一步跟錯就全部墮落，明白嗎？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脫離金線打殘靈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二、以覺為師修正道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徒兒們！知道現在是什麼時期了嗎？是不是要以覺為師呀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？什麼是覺？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自性的覺醒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。什麼是真主人？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既然都知道了，你們還要到外面去求神問卜嗎？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現在外面的假相、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術流動靜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愈來愈多了。徒兒，你們認為道場太平淡了，沒有什麼呀！你們的心都向外去找尋。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9093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脫離金線打殘靈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三、求佛不如求己好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自己就是佛，求佛不如求己。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徒兒們！要瞭解一點，我們自己就是佛，求佛不如求自己。穿衣也是自己，渴了也是自己，對嗎？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所以重要的是，把你自己的心，勾心鬥角的心撫平。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從基本處做起，百善孝為先，孝順自己的父母，恭恭敬敬、無怨無悔，並且夫妻相敬如實。這些都不能用依靠，或祈求神明得來的。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5815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脫離金線打殘靈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四、執相離道難成佛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如果你們只想從外來的形象當中找到答案，你們就已經執相離道了，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你們本身就是神、就是佛，只因你們本身不能安定，只因你們有諸多的慾念。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所以，當你們遇到事情的時候，就不能安靜下來，妙智慧也無法顯現！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妙智慧不能顯現，就沒有答案，不曉得要怎樣做才對。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360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脫離金線打殘靈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五、清淨無染即是佛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佛就是從人身去徹悟到清淨無染的境地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，達到自在解脫、圓融十方的聖覺者，那個才叫做佛，哪裡是外求的！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所以，最主要的是這顆心。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從這個心，把一切貪、嗔、癡、愛，酒、色、財、氣全放下，這叫做修；革除自己的貪念心、分別心、嗔恨心、對待心，這個就叫做修。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703301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3092</TotalTime>
  <Words>585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脫離金線打殘靈 悟見講</vt:lpstr>
      <vt:lpstr>脫離金線打殘靈 悟見講</vt:lpstr>
      <vt:lpstr>脫離金線打殘靈 悟見講</vt:lpstr>
      <vt:lpstr>脫離金線打殘靈 悟見講</vt:lpstr>
      <vt:lpstr>脫離金線打殘靈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698</cp:revision>
  <dcterms:created xsi:type="dcterms:W3CDTF">2014-02-15T05:50:45Z</dcterms:created>
  <dcterms:modified xsi:type="dcterms:W3CDTF">2022-04-19T04:25:24Z</dcterms:modified>
  <cp:contentStatus/>
</cp:coreProperties>
</file>