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聖經預言超準的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一、預言未來有瘟疫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二、預言瘟疫的慘狀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三、預言瘟疫下生活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四、預言瘟疫要防疫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五、求道印記躲災劫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預言未來有瘟疫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聖經上的預言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㈠廟裡的歌會消失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（阿摩司書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㈡屍体如此之多，以致於被扔掉了（阿摩司書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㈢大地將搖動（阿摩司書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㈣節日和慶典變得難過（阿摩司書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㈤末來日子不好過。（阿摩司書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預言瘟疫的慘狀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聖經上的預言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㈠你將無法聽到聖言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（阿摩司書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11,12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㈡年輕人年輕時會失去知覺（阿摩司書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婚姻沒有慶祝活動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（耶利米書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㈣人們將死於致命的疾病（耶利米書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16:4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㈤他們無法為死者哀悼。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他們將無法掩埋死者。（耶利米書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預言瘟疫下生活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聖經上的預言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㈠他們不會去悲傷的房子。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並且不會表現出同情。（耶利米書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㈡大大小小，老少皆宜。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沒有人可以掩埋他們（耶利米書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16:6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㈢禁止去參加盛宴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慶祝活動。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（耶利米書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㈣來吧，我的人民，進入你的房間，然後關上門：隱藏一會兒，直到憤怒消失。（以賽亞書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26:20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㈤人的驕傲應謙卑，崇高的人應謙卑。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（以賽亞書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2:11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預言瘟疫要防疫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聖經上的預言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㈠洗手，以免死去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。（出埃及記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30:18-21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㈡如果有症狀，請保持距離。遮住嘴並避免接觸（利未記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16:4,5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面罩）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㈢生病的人應在帳棚內停留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（利未記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4,5,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隔離）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求道印記躲災劫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聖經啟示錄説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我看見另一位天使，拿著永生神的封印，從東方上來。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他對那些被准許傷害大地和海洋的四位天使大聲呼喊，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說：不要傷害大地、海洋和樹木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，直到我們在我們神的奴僕們額上蓋了印。（啟示錄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並且吩咐它們說，不可傷害地上的草和各樣青物，並一切樹木，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惟獨要傷害額上沒有神印記的人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。（啟示錄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8275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4450</TotalTime>
  <Words>494</Words>
  <Application>Microsoft Office PowerPoint</Application>
  <PresentationFormat>如螢幕大小 (16:9)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聖經預言超準的                悟見講</vt:lpstr>
      <vt:lpstr>預言未來有瘟疫 悟見講</vt:lpstr>
      <vt:lpstr>預言瘟疫的慘狀 悟見講</vt:lpstr>
      <vt:lpstr>預言瘟疫下生活 悟見講</vt:lpstr>
      <vt:lpstr>預言瘟疫要防疫 悟見講</vt:lpstr>
      <vt:lpstr>求道印記躲災劫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747</cp:revision>
  <dcterms:created xsi:type="dcterms:W3CDTF">2014-02-15T05:50:45Z</dcterms:created>
  <dcterms:modified xsi:type="dcterms:W3CDTF">2022-05-30T00:27:54Z</dcterms:modified>
  <cp:contentStatus/>
</cp:coreProperties>
</file>