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聖人大欲是什麼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一、聖人大欲是甚麼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聖人有大欲，他們欲天下蒼生都以聖為師、以賢為友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，他們欲想眾生離苦得樂；而凡夫呢？凡夫的欲是小慾，慾求個人的享受、權力、執著。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大與小之間，一個是為人，一個是為己。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聖人大欲是什麼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二、有心物才要格物</a:t>
            </a: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你如果悟透了「菩提自性，本來清靜」，那又有什麼好格的？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但你現在的確有了種種的心物，遮障得你不得清靜，所以才説要格物。</a:t>
            </a: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如果你不透徹「清靜」的本能與妙意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，任你怎麼格，都是在演一場反覆修改、格物的戲，很難跳得出來！</a:t>
            </a: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因此説：「不即不離是妙契，常應常靜是真機」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，你把自己給「放下」了，便會發現這個天機。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064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聖人大欲是什麼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三、如何守住初發心</a:t>
            </a:r>
          </a:p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如果你心繫道場，而人卻不在道場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，這很危險，好像風中的燭火一樣，能不能守得住道心很難説！</a:t>
            </a:r>
          </a:p>
          <a:p>
            <a:r>
              <a:rPr lang="zh-TW" altLang="en-US" sz="4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相反的，你也不要認為天天回佛堂聽道理、在道場幫辦，就很穏固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。這還不夠，不一定就經得起考驗喔！</a:t>
            </a:r>
          </a:p>
          <a:p>
            <a:r>
              <a:rPr lang="zh-TW" altLang="en-US" sz="4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你能在道場走到今天，是不是仍可保持那個「初發心、直心」呢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？徒啊！修道是要看那個心境的成長，而不是資歷的深淺、出現佛堂頻率的多寡，這點可要看清楚。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1501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聖人大欲是什麼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四、先重整自己人格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徒兒啊！你們説要重整道務，為什麼不先重整自己的人格呢？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一個健全的道場，裡面的人一定是個人格健全、心理健全。這個道讓他們發揚起來，才會顯出其尊貴，道務也會充滿蓬勃的朝氣。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徒兒説，是不是呢？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227467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3211</TotalTime>
  <Words>435</Words>
  <Application>Microsoft Office PowerPoint</Application>
  <PresentationFormat>如螢幕大小 (16:9)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聖人大欲是什麼 悟見講</vt:lpstr>
      <vt:lpstr>聖人大欲是什麼 悟見講</vt:lpstr>
      <vt:lpstr>聖人大欲是什麼 悟見講</vt:lpstr>
      <vt:lpstr>聖人大欲是什麼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695</cp:revision>
  <dcterms:created xsi:type="dcterms:W3CDTF">2014-02-15T05:50:45Z</dcterms:created>
  <dcterms:modified xsi:type="dcterms:W3CDTF">2022-03-24T04:03:51Z</dcterms:modified>
  <cp:contentStatus/>
</cp:coreProperties>
</file>