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modSld">
      <pc:chgData name="老兄 悟見" userId="d3c841b5715e98f1" providerId="LiveId" clId="{FEC854D4-75B7-4B96-ABF4-3D2E2E1EA3CB}" dt="2022-03-16T03:15:26.499" v="41"/>
      <pc:docMkLst>
        <pc:docMk/>
      </pc:docMkLst>
      <pc:sldChg chg="modSp">
        <pc:chgData name="老兄 悟見" userId="d3c841b5715e98f1" providerId="LiveId" clId="{FEC854D4-75B7-4B96-ABF4-3D2E2E1EA3CB}" dt="2022-03-16T03:13:10.496" v="20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16T03:13:10.496" v="20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6T03:13:59.277" v="32"/>
        <pc:sldMkLst>
          <pc:docMk/>
          <pc:sldMk cId="496768641" sldId="354"/>
        </pc:sldMkLst>
        <pc:spChg chg="mod">
          <ac:chgData name="老兄 悟見" userId="d3c841b5715e98f1" providerId="LiveId" clId="{FEC854D4-75B7-4B96-ABF4-3D2E2E1EA3CB}" dt="2022-03-16T03:13:59.277" v="32"/>
          <ac:spMkLst>
            <pc:docMk/>
            <pc:sldMk cId="496768641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6T03:14:36.750" v="36"/>
        <pc:sldMkLst>
          <pc:docMk/>
          <pc:sldMk cId="3994354936" sldId="355"/>
        </pc:sldMkLst>
        <pc:spChg chg="mod">
          <ac:chgData name="老兄 悟見" userId="d3c841b5715e98f1" providerId="LiveId" clId="{FEC854D4-75B7-4B96-ABF4-3D2E2E1EA3CB}" dt="2022-03-16T03:14:36.750" v="36"/>
          <ac:spMkLst>
            <pc:docMk/>
            <pc:sldMk cId="3994354936" sldId="355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16T03:15:26.499" v="41"/>
        <pc:sldMkLst>
          <pc:docMk/>
          <pc:sldMk cId="2544279803" sldId="356"/>
        </pc:sldMkLst>
        <pc:spChg chg="mod">
          <ac:chgData name="老兄 悟見" userId="d3c841b5715e98f1" providerId="LiveId" clId="{FEC854D4-75B7-4B96-ABF4-3D2E2E1EA3CB}" dt="2022-03-16T03:15:26.499" v="41"/>
          <ac:spMkLst>
            <pc:docMk/>
            <pc:sldMk cId="2544279803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禮拜佛規與清口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一、供品以全素為主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先天佛堂，老母的聖堂，所供奉的供品，以「全素」為主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。蛋類食物，不可獻到先天佛堂。奶類方面，也盡量不要。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蛋，不是天地萬物所產生，是眾生的濁性所產生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。植物，是日月精華所產生。蛋，不適於供品。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禮拜佛規與清口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二、清口茹素要清心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清口茹素的意義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。清口，是在於你們的心，有沒有清？首先，你們的心清淨了沒有？就像内外功修持一樣，清口是在心，清你們那一份心，再來修你們的口慾、心慾。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徒兒們，清口之後，就要去心性下功夫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。食物上，我們再學習。心性上，我們也要提升。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676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禮拜佛規與清口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三、放下口慾心自清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三餐在平常食物的當中，五穀雜糧，清淡的飲食，就是在培養你的口慾的放下。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我們這一張嘴，眼耳鼻舌身意，這個意念，如果放得下，心性就會提升。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因為，你想要這個東西，你的潛意識就會放不下。所以，清口要明白，心性要下功夫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。清口之後，心性下功夫，培養慈悲心，這樣你的德性就會圓滿。懂嗎？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435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禮拜佛規與清口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四、吃肉造業得惡報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眾生平等皆有靈性。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我們的肉眼凡胎，只是看到外表而已，佛性是一樣的沒有差別。我們吃了眾生的一塊肉，牠們的怨、牠們的恨、牠們的痛，你能體會嗎？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修行，就是培養内德外功，這樣才是修行人。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如果連口慾，都放不下的話，這樣修行就有障礙，因為業力會抓著你，如果你捨得放下，了結這一世的因緣，這樣修行才能解脫、才能了結，回歸理天。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427980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3085</TotalTime>
  <Words>439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禮拜佛規與清口 悟見講</vt:lpstr>
      <vt:lpstr>禮拜佛規與清口 悟見講</vt:lpstr>
      <vt:lpstr>禮拜佛規與清口 悟見講</vt:lpstr>
      <vt:lpstr>禮拜佛規與清口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2022-03-16T03:15:28Z</dcterms:modified>
  <cp:contentStatus/>
</cp:coreProperties>
</file>