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00" r:id="rId2"/>
    <p:sldId id="301" r:id="rId3"/>
    <p:sldId id="302" r:id="rId4"/>
    <p:sldId id="303" r:id="rId5"/>
    <p:sldId id="304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49" autoAdjust="0"/>
    <p:restoredTop sz="92649" autoAdjust="0"/>
  </p:normalViewPr>
  <p:slideViewPr>
    <p:cSldViewPr>
      <p:cViewPr varScale="1">
        <p:scale>
          <a:sx n="82" d="100"/>
          <a:sy n="82" d="100"/>
        </p:scale>
        <p:origin x="996" y="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839786B2-4400-4389-B053-426CA1513393}"/>
    <pc:docChg chg="modSld">
      <pc:chgData name="老兄 悟見" userId="d3c841b5715e98f1" providerId="LiveId" clId="{839786B2-4400-4389-B053-426CA1513393}" dt="2022-03-06T10:40:55.314" v="24"/>
      <pc:docMkLst>
        <pc:docMk/>
      </pc:docMkLst>
      <pc:sldChg chg="modSp">
        <pc:chgData name="老兄 悟見" userId="d3c841b5715e98f1" providerId="LiveId" clId="{839786B2-4400-4389-B053-426CA1513393}" dt="2022-03-06T10:35:40.205" v="4"/>
        <pc:sldMkLst>
          <pc:docMk/>
          <pc:sldMk cId="2498647851" sldId="300"/>
        </pc:sldMkLst>
        <pc:spChg chg="mod">
          <ac:chgData name="老兄 悟見" userId="d3c841b5715e98f1" providerId="LiveId" clId="{839786B2-4400-4389-B053-426CA1513393}" dt="2022-03-06T10:35:40.205" v="4"/>
          <ac:spMkLst>
            <pc:docMk/>
            <pc:sldMk cId="2498647851" sldId="300"/>
            <ac:spMk id="5" creationId="{00000000-0000-0000-0000-000000000000}"/>
          </ac:spMkLst>
        </pc:spChg>
      </pc:sldChg>
      <pc:sldChg chg="modSp">
        <pc:chgData name="老兄 悟見" userId="d3c841b5715e98f1" providerId="LiveId" clId="{839786B2-4400-4389-B053-426CA1513393}" dt="2022-03-06T10:38:46.024" v="9"/>
        <pc:sldMkLst>
          <pc:docMk/>
          <pc:sldMk cId="3038731502" sldId="301"/>
        </pc:sldMkLst>
        <pc:spChg chg="mod">
          <ac:chgData name="老兄 悟見" userId="d3c841b5715e98f1" providerId="LiveId" clId="{839786B2-4400-4389-B053-426CA1513393}" dt="2022-03-06T10:38:46.024" v="9"/>
          <ac:spMkLst>
            <pc:docMk/>
            <pc:sldMk cId="3038731502" sldId="301"/>
            <ac:spMk id="5" creationId="{00000000-0000-0000-0000-000000000000}"/>
          </ac:spMkLst>
        </pc:spChg>
      </pc:sldChg>
      <pc:sldChg chg="modSp">
        <pc:chgData name="老兄 悟見" userId="d3c841b5715e98f1" providerId="LiveId" clId="{839786B2-4400-4389-B053-426CA1513393}" dt="2022-03-06T10:39:32.287" v="13"/>
        <pc:sldMkLst>
          <pc:docMk/>
          <pc:sldMk cId="4080950837" sldId="302"/>
        </pc:sldMkLst>
        <pc:spChg chg="mod">
          <ac:chgData name="老兄 悟見" userId="d3c841b5715e98f1" providerId="LiveId" clId="{839786B2-4400-4389-B053-426CA1513393}" dt="2022-03-06T10:39:32.287" v="13"/>
          <ac:spMkLst>
            <pc:docMk/>
            <pc:sldMk cId="4080950837" sldId="302"/>
            <ac:spMk id="5" creationId="{00000000-0000-0000-0000-000000000000}"/>
          </ac:spMkLst>
        </pc:spChg>
      </pc:sldChg>
      <pc:sldChg chg="modSp">
        <pc:chgData name="老兄 悟見" userId="d3c841b5715e98f1" providerId="LiveId" clId="{839786B2-4400-4389-B053-426CA1513393}" dt="2022-03-06T10:40:08.526" v="17"/>
        <pc:sldMkLst>
          <pc:docMk/>
          <pc:sldMk cId="1343319908" sldId="303"/>
        </pc:sldMkLst>
        <pc:spChg chg="mod">
          <ac:chgData name="老兄 悟見" userId="d3c841b5715e98f1" providerId="LiveId" clId="{839786B2-4400-4389-B053-426CA1513393}" dt="2022-03-06T10:40:08.526" v="17"/>
          <ac:spMkLst>
            <pc:docMk/>
            <pc:sldMk cId="1343319908" sldId="303"/>
            <ac:spMk id="5" creationId="{00000000-0000-0000-0000-000000000000}"/>
          </ac:spMkLst>
        </pc:spChg>
      </pc:sldChg>
      <pc:sldChg chg="modSp">
        <pc:chgData name="老兄 悟見" userId="d3c841b5715e98f1" providerId="LiveId" clId="{839786B2-4400-4389-B053-426CA1513393}" dt="2022-03-06T10:40:55.314" v="24"/>
        <pc:sldMkLst>
          <pc:docMk/>
          <pc:sldMk cId="1168736305" sldId="304"/>
        </pc:sldMkLst>
        <pc:spChg chg="mod">
          <ac:chgData name="老兄 悟見" userId="d3c841b5715e98f1" providerId="LiveId" clId="{839786B2-4400-4389-B053-426CA1513393}" dt="2022-03-06T10:40:55.314" v="24"/>
          <ac:spMkLst>
            <pc:docMk/>
            <pc:sldMk cId="1168736305" sldId="304"/>
            <ac:spMk id="5" creationId="{00000000-0000-0000-0000-000000000000}"/>
          </ac:spMkLst>
        </pc:spChg>
      </pc:sldChg>
    </pc:docChg>
  </pc:docChgLst>
  <pc:docChgLst>
    <pc:chgData name="老兄 悟見" userId="d3c841b5715e98f1" providerId="LiveId" clId="{D9E73198-6FE9-424B-A940-70CE2F52EEB3}"/>
    <pc:docChg chg="custSel addSld modSld">
      <pc:chgData name="老兄 悟見" userId="d3c841b5715e98f1" providerId="LiveId" clId="{D9E73198-6FE9-424B-A940-70CE2F52EEB3}" dt="2022-03-06T10:34:25.850" v="19" actId="27636"/>
      <pc:docMkLst>
        <pc:docMk/>
      </pc:docMkLst>
      <pc:sldChg chg="modSp">
        <pc:chgData name="老兄 悟見" userId="d3c841b5715e98f1" providerId="LiveId" clId="{D9E73198-6FE9-424B-A940-70CE2F52EEB3}" dt="2022-03-06T10:33:42.738" v="5" actId="27636"/>
        <pc:sldMkLst>
          <pc:docMk/>
          <pc:sldMk cId="2498647851" sldId="300"/>
        </pc:sldMkLst>
        <pc:spChg chg="mod">
          <ac:chgData name="老兄 悟見" userId="d3c841b5715e98f1" providerId="LiveId" clId="{D9E73198-6FE9-424B-A940-70CE2F52EEB3}" dt="2022-03-06T10:33:42.738" v="5" actId="27636"/>
          <ac:spMkLst>
            <pc:docMk/>
            <pc:sldMk cId="2498647851" sldId="300"/>
            <ac:spMk id="5" creationId="{00000000-0000-0000-0000-000000000000}"/>
          </ac:spMkLst>
        </pc:spChg>
      </pc:sldChg>
      <pc:sldChg chg="modSp">
        <pc:chgData name="老兄 悟見" userId="d3c841b5715e98f1" providerId="LiveId" clId="{D9E73198-6FE9-424B-A940-70CE2F52EEB3}" dt="2022-03-06T10:33:57.219" v="9" actId="27636"/>
        <pc:sldMkLst>
          <pc:docMk/>
          <pc:sldMk cId="3038731502" sldId="301"/>
        </pc:sldMkLst>
        <pc:spChg chg="mod">
          <ac:chgData name="老兄 悟見" userId="d3c841b5715e98f1" providerId="LiveId" clId="{D9E73198-6FE9-424B-A940-70CE2F52EEB3}" dt="2022-03-06T10:33:57.219" v="9" actId="27636"/>
          <ac:spMkLst>
            <pc:docMk/>
            <pc:sldMk cId="3038731502" sldId="301"/>
            <ac:spMk id="5" creationId="{00000000-0000-0000-0000-000000000000}"/>
          </ac:spMkLst>
        </pc:spChg>
      </pc:sldChg>
      <pc:sldChg chg="modSp">
        <pc:chgData name="老兄 悟見" userId="d3c841b5715e98f1" providerId="LiveId" clId="{D9E73198-6FE9-424B-A940-70CE2F52EEB3}" dt="2022-03-06T10:34:09.986" v="13" actId="27636"/>
        <pc:sldMkLst>
          <pc:docMk/>
          <pc:sldMk cId="4080950837" sldId="302"/>
        </pc:sldMkLst>
        <pc:spChg chg="mod">
          <ac:chgData name="老兄 悟見" userId="d3c841b5715e98f1" providerId="LiveId" clId="{D9E73198-6FE9-424B-A940-70CE2F52EEB3}" dt="2022-03-06T10:34:09.986" v="13" actId="27636"/>
          <ac:spMkLst>
            <pc:docMk/>
            <pc:sldMk cId="4080950837" sldId="302"/>
            <ac:spMk id="5" creationId="{00000000-0000-0000-0000-000000000000}"/>
          </ac:spMkLst>
        </pc:spChg>
      </pc:sldChg>
      <pc:sldChg chg="modSp add">
        <pc:chgData name="老兄 悟見" userId="d3c841b5715e98f1" providerId="LiveId" clId="{D9E73198-6FE9-424B-A940-70CE2F52EEB3}" dt="2022-03-06T10:34:21.144" v="17" actId="27636"/>
        <pc:sldMkLst>
          <pc:docMk/>
          <pc:sldMk cId="1343319908" sldId="303"/>
        </pc:sldMkLst>
        <pc:spChg chg="mod">
          <ac:chgData name="老兄 悟見" userId="d3c841b5715e98f1" providerId="LiveId" clId="{D9E73198-6FE9-424B-A940-70CE2F52EEB3}" dt="2022-03-06T10:34:21.144" v="17" actId="27636"/>
          <ac:spMkLst>
            <pc:docMk/>
            <pc:sldMk cId="1343319908" sldId="303"/>
            <ac:spMk id="5" creationId="{00000000-0000-0000-0000-000000000000}"/>
          </ac:spMkLst>
        </pc:spChg>
      </pc:sldChg>
      <pc:sldChg chg="modSp add">
        <pc:chgData name="老兄 悟見" userId="d3c841b5715e98f1" providerId="LiveId" clId="{D9E73198-6FE9-424B-A940-70CE2F52EEB3}" dt="2022-03-06T10:34:25.850" v="19" actId="27636"/>
        <pc:sldMkLst>
          <pc:docMk/>
          <pc:sldMk cId="1168736305" sldId="304"/>
        </pc:sldMkLst>
        <pc:spChg chg="mod">
          <ac:chgData name="老兄 悟見" userId="d3c841b5715e98f1" providerId="LiveId" clId="{D9E73198-6FE9-424B-A940-70CE2F52EEB3}" dt="2022-03-06T10:34:25.850" v="19" actId="27636"/>
          <ac:spMkLst>
            <pc:docMk/>
            <pc:sldMk cId="1168736305" sldId="304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2022/3/6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1322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16246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40118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4868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8924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2022/3/6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2022/3/6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2022/3/6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睡六萬年該醒了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一、睡六萬年該醒了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徒兒啊！該醒來了吧！別再睡了！六萬年來的夢，也是該醒來的時候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。喚醒自己這一條路，雖然路途遙遠，但前進的方向和速度，全由自己決定。</a:t>
            </a:r>
          </a:p>
          <a:p>
            <a:r>
              <a:rPr lang="zh-TW" altLang="en-US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無論是事忙或心忙，最重要的是要覺醒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，時時刻刻保持清醒的狀態。所謂清醒！並不是指我精神很好，沒有睡覺，而是每一分、每一秒，都要清楚當下的念頭是甚麼？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8647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睡六萬年該醒了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77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二、師給徒略談自性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六祖云：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何期自性本自清淨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何期自性本不生滅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何期自性本自具足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何期自性本無動搖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何期自性能生萬法</a:t>
            </a:r>
          </a:p>
          <a:p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自性</a:t>
            </a:r>
            <a:r>
              <a:rPr lang="en-US" altLang="zh-TW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是甚麼？自性是道、是真理、是上天賦予宇宙萬物的這點靈光！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祂無形無相、無聲無臭、不生不滅、不增不減、似空非空、似有非有，與老母同為一體，與宇宙同為一體，與世間一切萬有一體。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無法用任何文字形容，看起來雖然好像不存在，但實際上，我們若沒有這點自性，即沒有了任何能知的感覺！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38731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睡六萬年該醒了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三、自性是無處不在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現在，徒兒站在這裡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，雙眼緊緊盯著為師，聽為師講了一堆，卻連一句也聽不懂，想打瞌睡，想趕快出去玩，感覺很多事，想了很多事，之所以有這些感覺，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這些念頭，都是因為自性存在身體裡面，它散於全身體內，無處不是自性！若人沒有自性，即無法存在。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80950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睡六萬年該醒了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四、背著上帝找神明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世人皆喜歡拜佛，到處尋求哪裡的神明比較靈驗？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但自性就是上帝，背著上帝找神明，這只是捨本逐末罷了，到最後，亦是徒勞無功。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最高祈禱是自靜其心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，靜下心後，所產生的第一個念頭，就是上天給我們的訊息。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43319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睡六萬年該醒了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五、迴光返照見自性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清淨的本心，並不是在身外的尋求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，而是在眾生的心念中。只要徒兒！能回頭往內觀照，就可以見到，自己本來的面目。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得明師一指，是為了喚醒自己！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向內觀照，並非往外，世人都說忙碌，忙甚麼？如果說事忙，就要清楚是誰在忙？如果說心忙，那就要更明白，是誰在心忙？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實相就在我們本身的裡面，具足一切！外在的名利、情緣都是幻相。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68736305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2941</TotalTime>
  <Words>602</Words>
  <Application>Microsoft Office PowerPoint</Application>
  <PresentationFormat>如螢幕大小 (16:9)</PresentationFormat>
  <Paragraphs>37</Paragraphs>
  <Slides>5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睡六萬年該醒了 悟見講</vt:lpstr>
      <vt:lpstr>睡六萬年該醒了 悟見講</vt:lpstr>
      <vt:lpstr>睡六萬年該醒了 悟見講</vt:lpstr>
      <vt:lpstr>睡六萬年該醒了 悟見講</vt:lpstr>
      <vt:lpstr>睡六萬年該醒了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678</cp:revision>
  <dcterms:created xsi:type="dcterms:W3CDTF">2014-02-15T05:50:45Z</dcterms:created>
  <dcterms:modified xsi:type="dcterms:W3CDTF">2022-03-06T10:40:58Z</dcterms:modified>
  <cp:contentStatus/>
</cp:coreProperties>
</file>