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60" r:id="rId2"/>
    <p:sldId id="353" r:id="rId3"/>
    <p:sldId id="354" r:id="rId4"/>
    <p:sldId id="355" r:id="rId5"/>
    <p:sldId id="356" r:id="rId6"/>
    <p:sldId id="357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52" y="4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9BD5DA8-5BF3-4D80-8222-D9684A2E5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712" y="267494"/>
            <a:ext cx="3732727" cy="1152128"/>
          </a:xfrm>
        </p:spPr>
        <p:txBody>
          <a:bodyPr>
            <a:normAutofit/>
          </a:bodyPr>
          <a:lstStyle/>
          <a:p>
            <a:r>
              <a:rPr lang="zh-TW" altLang="en-US" sz="40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瘟疫猖狂為何因</a:t>
            </a:r>
            <a:br>
              <a:rPr lang="en-US" altLang="zh-TW" sz="36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4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2800" b="0" dirty="0">
              <a:solidFill>
                <a:schemeClr val="tx1"/>
              </a:solidFill>
            </a:endParaRPr>
          </a:p>
        </p:txBody>
      </p:sp>
      <p:pic>
        <p:nvPicPr>
          <p:cNvPr id="6" name="圖片版面配置區 5">
            <a:extLst>
              <a:ext uri="{FF2B5EF4-FFF2-40B4-BE49-F238E27FC236}">
                <a16:creationId xmlns:a16="http://schemas.microsoft.com/office/drawing/2014/main" id="{5B9E02B6-314F-4691-BA75-F6E45814D1F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98" r="19198"/>
          <a:stretch>
            <a:fillRect/>
          </a:stretch>
        </p:blipFill>
        <p:spPr>
          <a:xfrm>
            <a:off x="300652" y="987574"/>
            <a:ext cx="4114800" cy="3086100"/>
          </a:xfrm>
        </p:spPr>
      </p:pic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5A60EF5-E126-42A0-9600-D4715D7B47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88024" y="1779662"/>
            <a:ext cx="4114800" cy="3086100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一、瘟疫起因於殺生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二、謹慎修身心念正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三、念正行正躱災劫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四、不謹慎易造罪過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五、至誠行善仙佛佑</a:t>
            </a:r>
          </a:p>
          <a:p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730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瘟疫起因於殺生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你們殺動物的時候，牠們的怨氣、戾氣會充塞在天地中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；戻氣、怨氣充塞於天地中，就會破壞天地中祥和的磁塲，為天地間多增加一份戻氣、怨氣、冤氣；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天地間的這份戾氣、怨氣、冤氣若是聚集、凝聚得多，又會引來共業的災劫討報，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所以真正實修的人一定會改變自己殺生的行為。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謹慎修身心念正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若是徒兒不懂得修持自己，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那你們不好、不良的行為就難以改善，因為當人的動作要出現時，是先由心所發之意念傳輸到大腦，然後才有動作出現。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所以，你們要讓自己的行為更優良、更良好，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就要謹慎的修自己的心念、意念。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999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念正行正躱災劫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為何要用 ＂謹慎＂两個字？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謹慎的意思就是要時刻注意觀看自己的心念、意念，審察自己所發之心念、意念是善還是惡，不可随順、放蹤自己所發之意念、心念而行事；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而是要審查自己的心念、意念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，才懂得將自己內心所發之惡念轉换為善念，如此修行才會有成果。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2940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不謹慎易造罪過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人若是不知時刻去注意觀看自己的心念、意念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，就很容易随順自己的心念、意念去做事、去待人處事。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你們時刻所發之心念、意念大部分都屬於惡的、不清淨的，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甚至是深藏在自身中的習性、業識所使然，若是不懂得去觀看、審察自己意念之善惡，身就容易再去犯下罪過錯，造下因果，所以才說要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𧫴慎的修為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6671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至誠行善仙佛佑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徒兒若是懂得時刻修心，你們所散發出來的意念才會是至誠的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，能散發出至誠之心，以至誠之心來行善，所行的、所做的才是真善；若是没有以至誠之心來行善，那你們所行所為就叫做偽善。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能以真善來拜佛、禮佛、做佛事之人，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才能真正得到佛菩薩暗中護佑、撥轉，有至誠才能感動上天。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101104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3243</TotalTime>
  <Words>555</Words>
  <Application>Microsoft Office PowerPoint</Application>
  <PresentationFormat>如螢幕大小 (16:9)</PresentationFormat>
  <Paragraphs>27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瘟疫猖狂為何因                悟見講</vt:lpstr>
      <vt:lpstr>瘟疫起因於殺生 悟見講</vt:lpstr>
      <vt:lpstr>謹慎修身心念正 悟見講</vt:lpstr>
      <vt:lpstr>念正行正躱災劫 悟見講</vt:lpstr>
      <vt:lpstr>不謹慎易造罪過 悟見講</vt:lpstr>
      <vt:lpstr>至誠行善仙佛佑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725</cp:revision>
  <dcterms:created xsi:type="dcterms:W3CDTF">2014-02-15T05:50:45Z</dcterms:created>
  <dcterms:modified xsi:type="dcterms:W3CDTF">2022-05-25T04:24:18Z</dcterms:modified>
  <cp:contentStatus/>
</cp:coreProperties>
</file>