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73" r:id="rId2"/>
    <p:sldId id="374" r:id="rId3"/>
    <p:sldId id="377" r:id="rId4"/>
    <p:sldId id="37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5" d="100"/>
          <a:sy n="65" d="100"/>
        </p:scale>
        <p:origin x="850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瘟疫戰爭災劫慘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一、瘟疫戰爭之災情</a:t>
            </a:r>
          </a:p>
          <a:p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㈠瘟疫災情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截至今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2022-03-12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止，全世界感染新冠病毒確診者，已超過四億五千萬人，死亡人數，已超過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萬人。</a:t>
            </a:r>
          </a:p>
          <a:p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㈡俄烏戰爭災劫慘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⒈雙方死傷慘重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⒉世界能源危机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⒊世界經濟崩潰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⒋可能引起核災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瘟疫戰爭災劫慘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二、劫非天降人自找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人世間的災劫，並非全由上天降下的。是人自找的。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因為人心不正，而導致世間上，天災人禍的發生。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，人要是沒有貪心，造惡多端，不會有這麼多，天災人禍的發生，在你們眼前。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204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瘟疫戰爭災劫慘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三、用道才能救衆生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上天有好生之德，人也要有好生之德。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要移除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來做事，要以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來做事，做利益眾人的事。你們都不忍心看到別人，遭受苦難，受到天災，遇到災難。要將這個心，發揚出去。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用你的行動，把道傳播出去，利益更多眾生來修行，才能改變人生苦難的命運。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973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瘟疫戰爭災劫慘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四、道能化除世間劫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找適當時機，告訴身邊的人，來求道修道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，自己沒有辦法渡化成全人，可借助別人的力量，來成全渡化。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要化解世間的災劫，及種種厄運，唯有靠行善功德力量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，集眾人向善力量，來消弭天地間，不善之氣；因為神通，是不敵業力。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267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3376</TotalTime>
  <Words>342</Words>
  <Application>Microsoft Office PowerPoint</Application>
  <PresentationFormat>如螢幕大小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瘟疫戰爭災劫慘 悟見講</vt:lpstr>
      <vt:lpstr>瘟疫戰爭災劫慘 悟見講</vt:lpstr>
      <vt:lpstr>瘟疫戰爭災劫慘 悟見講</vt:lpstr>
      <vt:lpstr>瘟疫戰爭災劫慘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750</cp:revision>
  <dcterms:created xsi:type="dcterms:W3CDTF">2014-02-15T05:50:45Z</dcterms:created>
  <dcterms:modified xsi:type="dcterms:W3CDTF">2022-03-14T00:33:36Z</dcterms:modified>
  <cp:contentStatus/>
</cp:coreProperties>
</file>