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9" d="100"/>
          <a:sy n="79" d="100"/>
        </p:scale>
        <p:origin x="116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用佛心事事順心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一、用佛心事事順心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面對困難時，不要起忿怒之心，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要平心暗想：是哪裡做錯了？徒啊！你們通常是眼睛一看到，就開始做判斷、處理，於是處處覺得不公平，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如今你們都是修道人了，要學著用為師為你們打開的這一個心眼來看待事情、面對困境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，這時你的心只有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兩個字；你如果只會憑空想像，很多本來可以順利完成的事情，會變得不圓滿，沒辦法達成。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用佛心事事順心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二、感恩珍惜能修辦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咱們今天修道、辦道是沾了天恩師德，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所以時時刻刻要懂得感恩。修道不是一天的事，是因為夙世積修，才能得逢大道。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現在上天大開普渡，讓大家能今世修今世成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，這是亙古難逢的機緣；以前的修行者要千里訪明師、萬里求口訣，如今徒兒不費絲毫力氣，就求得了這個大道，要感恩、珍惜啊！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24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用佛心事事順心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三、珍惜可修辦的日子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徒兒要珍惜可以修辦的日子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，能修能辦就是福。徒兒要記住：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有事建功易，無事建功難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時時感謝天恩，感謝諸佛菩薩，時時讚嘆同修，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修道的路就會走得坦坦蕩蕩、歡歡喜喜、無憂無慮。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726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用佛心事事順心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四、報恩要終身修辦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想一想，你這一生中，受了哪些恩？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父母的養育之恩，師長的教誨之恩，兄弟的攜手之恩，這麼多的恩德，怎麼報答呢？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徒兒啊！只有抱持著初發心，直到最後一刻，才算是報恩。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67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用佛心事事順心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五、生生世世能修辦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除了報答這一生的恩，你們更要期許自己，在生生世世中，都還有修道辦道的因緣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眾生付出，讓這份悲心悲念，永遠延續下去，這叫做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6883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456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用佛心事事順心 悟見講</vt:lpstr>
      <vt:lpstr>用佛心事事順心 悟見講</vt:lpstr>
      <vt:lpstr>用佛心事事順心 悟見講</vt:lpstr>
      <vt:lpstr>用佛心事事順心 悟見講</vt:lpstr>
      <vt:lpstr>用佛心事事順心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2022-04-18T11:58:07Z</dcterms:modified>
  <cp:contentStatus/>
</cp:coreProperties>
</file>