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3-04T03:01:02.249" v="51"/>
      <pc:docMkLst>
        <pc:docMk/>
      </pc:docMkLst>
      <pc:sldChg chg="modSp">
        <pc:chgData name="老兄 悟見" userId="d3c841b5715e98f1" providerId="LiveId" clId="{D9E73198-6FE9-424B-A940-70CE2F52EEB3}" dt="2022-03-04T02:58:10.510" v="20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3-04T02:58:10.510" v="20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4T02:59:41.700" v="41"/>
        <pc:sldMkLst>
          <pc:docMk/>
          <pc:sldMk cId="2153987671" sldId="301"/>
        </pc:sldMkLst>
        <pc:spChg chg="mod">
          <ac:chgData name="老兄 悟見" userId="d3c841b5715e98f1" providerId="LiveId" clId="{D9E73198-6FE9-424B-A940-70CE2F52EEB3}" dt="2022-03-04T02:59:41.700" v="41"/>
          <ac:spMkLst>
            <pc:docMk/>
            <pc:sldMk cId="2153987671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4T03:00:25.096" v="47"/>
        <pc:sldMkLst>
          <pc:docMk/>
          <pc:sldMk cId="54723688" sldId="302"/>
        </pc:sldMkLst>
        <pc:spChg chg="mod">
          <ac:chgData name="老兄 悟見" userId="d3c841b5715e98f1" providerId="LiveId" clId="{D9E73198-6FE9-424B-A940-70CE2F52EEB3}" dt="2022-03-04T03:00:25.096" v="47"/>
          <ac:spMkLst>
            <pc:docMk/>
            <pc:sldMk cId="54723688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3-04T03:01:02.249" v="51"/>
        <pc:sldMkLst>
          <pc:docMk/>
          <pc:sldMk cId="4123970860" sldId="303"/>
        </pc:sldMkLst>
        <pc:spChg chg="mod">
          <ac:chgData name="老兄 悟見" userId="d3c841b5715e98f1" providerId="LiveId" clId="{D9E73198-6FE9-424B-A940-70CE2F52EEB3}" dt="2022-03-04T03:01:02.249" v="51"/>
          <ac:spMkLst>
            <pc:docMk/>
            <pc:sldMk cId="4123970860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518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27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73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生命要如何傳承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一、生命傳承的真義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紫衣真人濟公老師説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道真不真？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道，如果是假的，就不會被傳承下來。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徒兒的生命真不真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？如果不真，豈非行屍走肉？生命長不長久？父傳子，子傳孫，等你離開人世的時候，這個生命繼續再傳下去，；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當仙佛菩薩都回天繳旨的時候，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祂們的精神永遠都留在這世間，留下慈悲渡眾的精神！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生命要如何傳承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二、乘愿來了愿回天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紫衣真人濟公老師説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你本來都沒有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，當你出生的時候，你只是一個人來，赤手空拳，不帶一物。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有想過自己為什麼會來這個世間？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你來，要做什麼事？你乘愿而來，帶著你的使命、你的任務，你有須完成的事啊！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398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生命要如何傳承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三、天生我材必有用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紫衣真人濟公老師説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天不生無用之人，人不可自我放棄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，天生其材必有所用。你今天是個頂天立地的人，是萬物之靈，你能夠發揮到多大的作用？不是與草木同朽而已。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世上有千千萬萬的人，而聖人有幾個？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菩薩有幾個？想一想，是自己不夠認真？還是聖賢菩薩有什麼地方與自己不一樣？徒兒們想過嗎？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72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生命要如何傳承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四、合天意可修成仙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紫衣真人濟公老師説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凡事只要做得合天意就沒錯了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。自古以聖聖相傳的道，哪一個人不是在人間修成仙的？他們並不是回去才修，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我們只要踏著了聖賢的步伐，凡事皆合天意，就會真正如意。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39708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379</Words>
  <Application>Microsoft Office PowerPoint</Application>
  <PresentationFormat>如螢幕大小 (16:9)</PresentationFormat>
  <Paragraphs>24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生命要如何傳承 悟見講</vt:lpstr>
      <vt:lpstr>生命要如何傳承 悟見講</vt:lpstr>
      <vt:lpstr>生命要如何傳承 悟見講</vt:lpstr>
      <vt:lpstr>生命要如何傳承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2022-03-04T03:01:05Z</dcterms:modified>
  <cp:contentStatus/>
</cp:coreProperties>
</file>