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無為無心即無我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一、無為無心即無我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等到你放到自然的時候，一切無為、一切無心，你才能真正的體會到所謂的無我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不是那個肉體的我，而是那個在聽為師講話的我，那就是佛，就是生生不息的本性。</a:t>
            </a:r>
          </a:p>
          <a:p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無為無心即無我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二、萬法不離一心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以你的自悟、內證；瞭解真我，那叫做宗。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然後，你將你的體悟；再去講、再去化人，他人有煩惱時，你去幫忙他，這叫做助緣。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所以萬緣皆是法，而萬法不離一心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。心正即法正，心邪則法邪。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556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無為無心即無我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三、如今萬教要歸一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每一個修行法門，都是勸人為善的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，每一個人各有自己的因緣，只要你的心修得正，那個就是好的。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今天沒有好與壞，因為萬教齊發， 萬教要歸一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，歸哪個一？就是你那個原原本本的真心。原原本本的真心現出來了，不管是哪一個教派，你都能受到護持。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53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無為無心即無我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四、守心要比守身嚴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修行功夫，鬧中取靜，雙修內外功，守心要比守身更嚴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，防意如防城，戀情非道，戀道無情，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修個無情道，萬事看破，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一塵不染，當真算是在修行。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959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無為無心即無我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五、如如不動守真性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徒啊！考字乃修煉之明證，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受不住考，焉能算修行，唯！人難能忍者，我必忍，人難能行，我奮勉行。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徒啊！苦根不盡，智難開呀！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苦之極處，福份至呀！苦痛後出頭，漸入佳境。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徒啊！萬般變化，大考驗呀！如如不動，守真性呀！圓融智慧方產生。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3835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3404</TotalTime>
  <Words>386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無為無心即無我 悟見講</vt:lpstr>
      <vt:lpstr>無為無心即無我 悟見講</vt:lpstr>
      <vt:lpstr>無為無心即無我 悟見講</vt:lpstr>
      <vt:lpstr>無為無心即無我 悟見講</vt:lpstr>
      <vt:lpstr>無為無心即無我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700</cp:revision>
  <dcterms:created xsi:type="dcterms:W3CDTF">2014-02-15T05:50:45Z</dcterms:created>
  <dcterms:modified xsi:type="dcterms:W3CDTF">2022-04-19T09:31:13Z</dcterms:modified>
  <cp:contentStatus/>
</cp:coreProperties>
</file>