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00" r:id="rId2"/>
    <p:sldId id="301" r:id="rId3"/>
    <p:sldId id="302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modSld">
      <pc:chgData name="老兄 悟見" userId="d3c841b5715e98f1" providerId="LiveId" clId="{D9E73198-6FE9-424B-A940-70CE2F52EEB3}" dt="2022-02-10T03:06:32.569" v="21"/>
      <pc:docMkLst>
        <pc:docMk/>
      </pc:docMkLst>
      <pc:sldChg chg="modSp">
        <pc:chgData name="老兄 悟見" userId="d3c841b5715e98f1" providerId="LiveId" clId="{D9E73198-6FE9-424B-A940-70CE2F52EEB3}" dt="2022-02-10T03:05:24.404" v="13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0T03:05:24.404" v="13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0T03:05:59.158" v="16"/>
        <pc:sldMkLst>
          <pc:docMk/>
          <pc:sldMk cId="3660988429" sldId="301"/>
        </pc:sldMkLst>
        <pc:spChg chg="mod">
          <ac:chgData name="老兄 悟見" userId="d3c841b5715e98f1" providerId="LiveId" clId="{D9E73198-6FE9-424B-A940-70CE2F52EEB3}" dt="2022-02-10T03:05:59.158" v="16"/>
          <ac:spMkLst>
            <pc:docMk/>
            <pc:sldMk cId="3660988429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0T03:06:32.569" v="21"/>
        <pc:sldMkLst>
          <pc:docMk/>
          <pc:sldMk cId="4211154606" sldId="302"/>
        </pc:sldMkLst>
        <pc:spChg chg="mod">
          <ac:chgData name="老兄 悟見" userId="d3c841b5715e98f1" providerId="LiveId" clId="{D9E73198-6FE9-424B-A940-70CE2F52EEB3}" dt="2022-02-10T03:06:32.569" v="21"/>
          <ac:spMkLst>
            <pc:docMk/>
            <pc:sldMk cId="4211154606" sldId="30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81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49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無法修辦十種人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觀今之道場入於聖門而無升堂入室者眾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㈠紙上談兵者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，流於口頭論道，而無真修實辦。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㈡巧智多謀者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，逐於道名利權，而無真修實辦。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㈢自恃甚高者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，恃於自專自是，而難真修實辦。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無法修辦十種人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㈣八面玲瓏者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，忙於人情事故，而難真修實辦。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㈤騎牆鄉愿者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，樂於同流合污，而難真修實辦。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㈥認理不清者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，惑於人事是非，而難真修實辦。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098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無法修辦十種人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㈦不究道義者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，著於形相顯化，而難真修實辦。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㈧劃地自限者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，困於自暴自棄，而難真修實辦。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㈨心隨境轉者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，礙於忽作忽輟，而難真修實辦。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㈩規戒不清者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，敗於晚節微瑕，而難真修實辦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11546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2973</TotalTime>
  <Words>228</Words>
  <Application>Microsoft Office PowerPoint</Application>
  <PresentationFormat>如螢幕大小 (16:9)</PresentationFormat>
  <Paragraphs>18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無法修辦十種人 悟見講</vt:lpstr>
      <vt:lpstr>無法修辦十種人 悟見講</vt:lpstr>
      <vt:lpstr>無法修辦十種人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2022-02-10T03:06:34Z</dcterms:modified>
  <cp:contentStatus/>
</cp:coreProperties>
</file>