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7" r:id="rId5"/>
    <p:sldId id="35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-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EC854D4-75B7-4B96-ABF4-3D2E2E1EA3CB}"/>
    <pc:docChg chg="custSel addSld modSld">
      <pc:chgData name="老兄 悟見" userId="d3c841b5715e98f1" providerId="LiveId" clId="{FEC854D4-75B7-4B96-ABF4-3D2E2E1EA3CB}" dt="2022-03-17T04:15:10.676" v="49"/>
      <pc:docMkLst>
        <pc:docMk/>
      </pc:docMkLst>
      <pc:sldChg chg="modSp">
        <pc:chgData name="老兄 悟見" userId="d3c841b5715e98f1" providerId="LiveId" clId="{FEC854D4-75B7-4B96-ABF4-3D2E2E1EA3CB}" dt="2022-03-17T04:11:45.101" v="24"/>
        <pc:sldMkLst>
          <pc:docMk/>
          <pc:sldMk cId="1030620117" sldId="353"/>
        </pc:sldMkLst>
        <pc:spChg chg="mod">
          <ac:chgData name="老兄 悟見" userId="d3c841b5715e98f1" providerId="LiveId" clId="{FEC854D4-75B7-4B96-ABF4-3D2E2E1EA3CB}" dt="2022-03-17T04:11:45.101" v="24"/>
          <ac:spMkLst>
            <pc:docMk/>
            <pc:sldMk cId="1030620117" sldId="353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17T04:12:19.215" v="28"/>
        <pc:sldMkLst>
          <pc:docMk/>
          <pc:sldMk cId="1503085404" sldId="354"/>
        </pc:sldMkLst>
        <pc:spChg chg="mod">
          <ac:chgData name="老兄 悟見" userId="d3c841b5715e98f1" providerId="LiveId" clId="{FEC854D4-75B7-4B96-ABF4-3D2E2E1EA3CB}" dt="2022-03-17T04:12:19.215" v="28"/>
          <ac:spMkLst>
            <pc:docMk/>
            <pc:sldMk cId="1503085404" sldId="354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17T04:13:03.763" v="34"/>
        <pc:sldMkLst>
          <pc:docMk/>
          <pc:sldMk cId="783580704" sldId="355"/>
        </pc:sldMkLst>
        <pc:spChg chg="mod">
          <ac:chgData name="老兄 悟見" userId="d3c841b5715e98f1" providerId="LiveId" clId="{FEC854D4-75B7-4B96-ABF4-3D2E2E1EA3CB}" dt="2022-03-17T04:13:03.763" v="34"/>
          <ac:spMkLst>
            <pc:docMk/>
            <pc:sldMk cId="783580704" sldId="355"/>
            <ac:spMk id="5" creationId="{00000000-0000-0000-0000-000000000000}"/>
          </ac:spMkLst>
        </pc:spChg>
      </pc:sldChg>
      <pc:sldChg chg="modSp add">
        <pc:chgData name="老兄 悟見" userId="d3c841b5715e98f1" providerId="LiveId" clId="{FEC854D4-75B7-4B96-ABF4-3D2E2E1EA3CB}" dt="2022-03-17T04:15:10.676" v="49"/>
        <pc:sldMkLst>
          <pc:docMk/>
          <pc:sldMk cId="683536522" sldId="356"/>
        </pc:sldMkLst>
        <pc:spChg chg="mod">
          <ac:chgData name="老兄 悟見" userId="d3c841b5715e98f1" providerId="LiveId" clId="{FEC854D4-75B7-4B96-ABF4-3D2E2E1EA3CB}" dt="2022-03-17T04:15:10.676" v="49"/>
          <ac:spMkLst>
            <pc:docMk/>
            <pc:sldMk cId="683536522" sldId="356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17T04:13:57.574" v="40"/>
        <pc:sldMkLst>
          <pc:docMk/>
          <pc:sldMk cId="2804685858" sldId="357"/>
        </pc:sldMkLst>
        <pc:spChg chg="mod">
          <ac:chgData name="老兄 悟見" userId="d3c841b5715e98f1" providerId="LiveId" clId="{FEC854D4-75B7-4B96-ABF4-3D2E2E1EA3CB}" dt="2022-03-17T04:13:57.574" v="40"/>
          <ac:spMkLst>
            <pc:docMk/>
            <pc:sldMk cId="2804685858" sldId="3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為何説生死事大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一、為何説生死事大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為人當知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生死事大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人身難得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，輪迴路險，三塗易墜，務必求道、修道、以得解脫，靈性若不能歸天，生死輪迴百千萬劫，無止無休。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永遠要與陰間諸站和城隍、閻王打交道，此非美事，紅塵世間、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陰曹地府，皆非故園，所以無論如何，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一定要把握三期天道普渡時，修道返回理天故家鄉，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為何説生死事大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二、佳期難遇錯過悔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佳期難遇，錯過悔之晚矣，真修者真覺悟，自強不息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，人生階段清清楚楚、明明白白，立三不朽，有事建功易，珍重己身，培養清明智慧心靈。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遇事不退、不懼、不拒，擔當起救世傳承之重任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，佛院一間間是要載起原佛回天，是要航向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無極理園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任重道遠，專心致力於聖業上，聖凡並進要兼顧。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308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為何説生死事大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三、聖心俗心不混淆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聖心俗心不混淆，正心誠意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，各順因緣辦圓滿，每一段問心無愧，每一場自我省察，好自奮發，努力向前，邁向康莊。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治心先要除慾，所謂慾不可縱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，樂不可極，志不可滿，性為慾汨則亂，心為物動則爭，私慾越大，氣量就越小，物慾越多，成佛就越難。</a:t>
            </a:r>
          </a:p>
        </p:txBody>
      </p:sp>
    </p:spTree>
    <p:extLst>
      <p:ext uri="{BB962C8B-B14F-4D97-AF65-F5344CB8AC3E}">
        <p14:creationId xmlns:p14="http://schemas.microsoft.com/office/powerpoint/2010/main" val="78358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為何説生死事大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四、憂苦身心沉苦海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故人神好清，而心擾之，人心好靜，而慾牽之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，乃生妄心，而有貪求，即是煩惱，憂苦身心，便遭濁辱，流浪生死，常沉苦海。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上士不爭，下士好爭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，為了爭名奪利，而拼的你死我活，如果不與人計較，則煩惱去矣！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468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為何説生死事大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五、常遣其慾心自靜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常遣其慾，而心自靜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，澄其心，而神自清，自然六慾不生，三毒消滅，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看破金錢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以過人生第一關，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識透情色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以過人生第二關，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悟透生死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以過人生第三關，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這就是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的要素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353652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3086</TotalTime>
  <Words>502</Words>
  <Application>Microsoft Office PowerPoint</Application>
  <PresentationFormat>如螢幕大小 (16:9)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為何説生死事大 悟見講</vt:lpstr>
      <vt:lpstr>為何説生死事大 悟見講</vt:lpstr>
      <vt:lpstr>為何説生死事大 悟見講</vt:lpstr>
      <vt:lpstr>為何説生死事大 悟見講</vt:lpstr>
      <vt:lpstr>為何説生死事大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2022-03-17T04:15:13Z</dcterms:modified>
  <cp:contentStatus/>
</cp:coreProperties>
</file>