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00" r:id="rId2"/>
    <p:sldId id="301" r:id="rId3"/>
    <p:sldId id="302" r:id="rId4"/>
    <p:sldId id="303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58666270-04AA-4051-905E-6E9203FA3093}"/>
    <pc:docChg chg="custSel modSld">
      <pc:chgData name="老兄 悟見" userId="d3c841b5715e98f1" providerId="LiveId" clId="{58666270-04AA-4051-905E-6E9203FA3093}" dt="2022-01-23T14:43:41.637" v="36" actId="207"/>
      <pc:docMkLst>
        <pc:docMk/>
      </pc:docMkLst>
      <pc:sldChg chg="modSp mod">
        <pc:chgData name="老兄 悟見" userId="d3c841b5715e98f1" providerId="LiveId" clId="{58666270-04AA-4051-905E-6E9203FA3093}" dt="2022-01-23T14:41:51.173" v="19" actId="207"/>
        <pc:sldMkLst>
          <pc:docMk/>
          <pc:sldMk cId="2498647851" sldId="300"/>
        </pc:sldMkLst>
        <pc:spChg chg="mod">
          <ac:chgData name="老兄 悟見" userId="d3c841b5715e98f1" providerId="LiveId" clId="{58666270-04AA-4051-905E-6E9203FA3093}" dt="2022-01-23T14:41:51.173" v="19" actId="207"/>
          <ac:spMkLst>
            <pc:docMk/>
            <pc:sldMk cId="2498647851" sldId="300"/>
            <ac:spMk id="5" creationId="{00000000-0000-0000-0000-000000000000}"/>
          </ac:spMkLst>
        </pc:spChg>
      </pc:sldChg>
      <pc:sldChg chg="modSp mod">
        <pc:chgData name="老兄 悟見" userId="d3c841b5715e98f1" providerId="LiveId" clId="{58666270-04AA-4051-905E-6E9203FA3093}" dt="2022-01-23T14:42:36.355" v="25" actId="207"/>
        <pc:sldMkLst>
          <pc:docMk/>
          <pc:sldMk cId="615547464" sldId="301"/>
        </pc:sldMkLst>
        <pc:spChg chg="mod">
          <ac:chgData name="老兄 悟見" userId="d3c841b5715e98f1" providerId="LiveId" clId="{58666270-04AA-4051-905E-6E9203FA3093}" dt="2022-01-23T14:42:36.355" v="25" actId="207"/>
          <ac:spMkLst>
            <pc:docMk/>
            <pc:sldMk cId="615547464" sldId="301"/>
            <ac:spMk id="5" creationId="{00000000-0000-0000-0000-000000000000}"/>
          </ac:spMkLst>
        </pc:spChg>
      </pc:sldChg>
      <pc:sldChg chg="modSp mod">
        <pc:chgData name="老兄 悟見" userId="d3c841b5715e98f1" providerId="LiveId" clId="{58666270-04AA-4051-905E-6E9203FA3093}" dt="2022-01-23T14:43:11.076" v="31" actId="207"/>
        <pc:sldMkLst>
          <pc:docMk/>
          <pc:sldMk cId="2479589859" sldId="302"/>
        </pc:sldMkLst>
        <pc:spChg chg="mod">
          <ac:chgData name="老兄 悟見" userId="d3c841b5715e98f1" providerId="LiveId" clId="{58666270-04AA-4051-905E-6E9203FA3093}" dt="2022-01-23T14:43:11.076" v="31" actId="207"/>
          <ac:spMkLst>
            <pc:docMk/>
            <pc:sldMk cId="2479589859" sldId="302"/>
            <ac:spMk id="5" creationId="{00000000-0000-0000-0000-000000000000}"/>
          </ac:spMkLst>
        </pc:spChg>
      </pc:sldChg>
      <pc:sldChg chg="modSp mod">
        <pc:chgData name="老兄 悟見" userId="d3c841b5715e98f1" providerId="LiveId" clId="{58666270-04AA-4051-905E-6E9203FA3093}" dt="2022-01-23T14:43:41.637" v="36" actId="207"/>
        <pc:sldMkLst>
          <pc:docMk/>
          <pc:sldMk cId="2569160855" sldId="303"/>
        </pc:sldMkLst>
        <pc:spChg chg="mod">
          <ac:chgData name="老兄 悟見" userId="d3c841b5715e98f1" providerId="LiveId" clId="{58666270-04AA-4051-905E-6E9203FA3093}" dt="2022-01-23T14:43:41.637" v="36" actId="207"/>
          <ac:spMkLst>
            <pc:docMk/>
            <pc:sldMk cId="2569160855" sldId="303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6569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4090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3874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為何勸你要修辦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一、渡人修道最大善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修福與功德是不一樣的，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做慈善施與人衣物飲食，可以幫助人解脫一時的苦痛，但不能斷除他永世的苦根，濟窮救貧只能一時，</a:t>
            </a:r>
            <a:endParaRPr lang="en-US" altLang="zh-TW" sz="3600" b="0" i="0" dirty="0">
              <a:solidFill>
                <a:schemeClr val="tx1">
                  <a:lumMod val="95000"/>
                </a:schemeClr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惟有引導眾生能修辦道，來超生了死，方為上乘。 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為何勸你要修辦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二、助道也是渡衆生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所以徒兒們，當你去渡化、成全眾生來求道、修道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，這是直接的幫助他能夠超生了死，</a:t>
            </a:r>
            <a:endParaRPr lang="en-US" altLang="zh-TW" sz="3600" b="0" i="0" dirty="0">
              <a:solidFill>
                <a:schemeClr val="tx1">
                  <a:lumMod val="95000"/>
                </a:schemeClr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另一方面你能夠幫辦道務佛事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，贊助佛堂，間接的也是在幫助眾生超生了死。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5547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為何勸你要修辦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三、辦道能成就正道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建設佛堂，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使苦海眾生成熟向道，自身亦能成就正道；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贊助佛堂，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使苦海眾生明理修道，自身亦可增長智慧；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護衛佛堂，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使苦海眾生安穩學道，自身亦得心性安穩；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幫辦佛堂，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使苦海眾生積極行道，自身亦堅不退轉心；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9589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為何勸你要修辦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四、辦道得清淨喜悅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打掃佛堂，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使苦海眾生津津樂道，自身亦得清淨喜悅；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莊嚴佛堂，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使苦海眾生攝敬誠道，自身亦得莊嚴法身；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運籌佛堂，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使苦海眾生絡繹趣道，自身亦沾佛光普照。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916085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2938</TotalTime>
  <Words>303</Words>
  <Application>Microsoft Office PowerPoint</Application>
  <PresentationFormat>如螢幕大小 (16:9)</PresentationFormat>
  <Paragraphs>27</Paragraphs>
  <Slides>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為何勸你要修辦 悟見講</vt:lpstr>
      <vt:lpstr>為何勸你要修辦 悟見講</vt:lpstr>
      <vt:lpstr>為何勸你要修辦 悟見講</vt:lpstr>
      <vt:lpstr>為何勸你要修辦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678</cp:revision>
  <dcterms:created xsi:type="dcterms:W3CDTF">2014-02-15T05:50:45Z</dcterms:created>
  <dcterms:modified xsi:type="dcterms:W3CDTF">2022-01-23T14:43:44Z</dcterms:modified>
  <cp:contentStatus/>
</cp:coreProperties>
</file>